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33"/>
  </p:notesMasterIdLst>
  <p:sldIdLst>
    <p:sldId id="256" r:id="rId2"/>
    <p:sldId id="258" r:id="rId3"/>
    <p:sldId id="306" r:id="rId4"/>
    <p:sldId id="259" r:id="rId5"/>
    <p:sldId id="290" r:id="rId6"/>
    <p:sldId id="294" r:id="rId7"/>
    <p:sldId id="307" r:id="rId8"/>
    <p:sldId id="285" r:id="rId9"/>
    <p:sldId id="262" r:id="rId10"/>
    <p:sldId id="298" r:id="rId11"/>
    <p:sldId id="295" r:id="rId12"/>
    <p:sldId id="296" r:id="rId13"/>
    <p:sldId id="293" r:id="rId14"/>
    <p:sldId id="305" r:id="rId15"/>
    <p:sldId id="301" r:id="rId16"/>
    <p:sldId id="271" r:id="rId17"/>
    <p:sldId id="282" r:id="rId18"/>
    <p:sldId id="302" r:id="rId19"/>
    <p:sldId id="314" r:id="rId20"/>
    <p:sldId id="283" r:id="rId21"/>
    <p:sldId id="287" r:id="rId22"/>
    <p:sldId id="284" r:id="rId23"/>
    <p:sldId id="313" r:id="rId24"/>
    <p:sldId id="304" r:id="rId25"/>
    <p:sldId id="286" r:id="rId26"/>
    <p:sldId id="309" r:id="rId27"/>
    <p:sldId id="311" r:id="rId28"/>
    <p:sldId id="303" r:id="rId29"/>
    <p:sldId id="288" r:id="rId30"/>
    <p:sldId id="289" r:id="rId31"/>
    <p:sldId id="276" r:id="rId32"/>
  </p:sldIdLst>
  <p:sldSz cx="9144000" cy="5143500" type="screen16x9"/>
  <p:notesSz cx="6858000" cy="9144000"/>
  <p:embeddedFontLst>
    <p:embeddedFont>
      <p:font typeface="Avenir Next LT Pro" panose="020B0504020202020204" pitchFamily="34" charset="0"/>
      <p:regular r:id="rId34"/>
      <p:bold r:id="rId35"/>
      <p:italic r:id="rId36"/>
      <p:boldItalic r:id="rId37"/>
    </p:embeddedFont>
    <p:embeddedFont>
      <p:font typeface="Barlow" panose="00000500000000000000" pitchFamily="2" charset="0"/>
      <p:regular r:id="rId38"/>
      <p:bold r:id="rId39"/>
      <p:italic r:id="rId40"/>
      <p:boldItalic r:id="rId41"/>
    </p:embeddedFont>
    <p:embeddedFont>
      <p:font typeface="Barlow SemiBold" panose="00000700000000000000" pitchFamily="2" charset="0"/>
      <p:regular r:id="rId42"/>
      <p:bold r:id="rId43"/>
      <p:italic r:id="rId44"/>
      <p:boldItalic r:id="rId45"/>
    </p:embeddedFont>
    <p:embeddedFont>
      <p:font typeface="Bebas Neue" panose="020B0606020202050201" pitchFamily="34" charset="0"/>
      <p:regular r:id="rId46"/>
    </p:embeddedFont>
    <p:embeddedFont>
      <p:font typeface="Georgia" panose="02040502050405020303" pitchFamily="18" charset="0"/>
      <p:regular r:id="rId47"/>
      <p:bold r:id="rId48"/>
      <p:italic r:id="rId49"/>
      <p:boldItalic r:id="rId50"/>
    </p:embeddedFont>
    <p:embeddedFont>
      <p:font typeface="Helvetica" panose="020B0604020202020204" pitchFamily="34" charset="0"/>
      <p:regular r:id="rId51"/>
      <p:bold r:id="rId52"/>
      <p:italic r:id="rId53"/>
      <p:boldItalic r:id="rId54"/>
    </p:embeddedFont>
    <p:embeddedFont>
      <p:font typeface="Roboto" panose="02000000000000000000" pitchFamily="2" charset="0"/>
      <p:regular r:id="rId55"/>
      <p:bold r:id="rId56"/>
      <p:italic r:id="rId57"/>
      <p:boldItalic r:id="rId58"/>
    </p:embeddedFont>
    <p:embeddedFont>
      <p:font typeface="Rubik ExtraBold" panose="020B0604020202020204" charset="-79"/>
      <p:bold r:id="rId59"/>
      <p:italic r:id="rId60"/>
      <p:boldItalic r:id="rId61"/>
    </p:embeddedFont>
    <p:embeddedFont>
      <p:font typeface="STHupo" panose="02010800040101010101" pitchFamily="2" charset="-122"/>
      <p:regular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49">
          <p15:clr>
            <a:srgbClr val="9AA0A6"/>
          </p15:clr>
        </p15:guide>
        <p15:guide id="2" orient="horz" pos="345">
          <p15:clr>
            <a:srgbClr val="9AA0A6"/>
          </p15:clr>
        </p15:guide>
        <p15:guide id="3" pos="5311">
          <p15:clr>
            <a:srgbClr val="9AA0A6"/>
          </p15:clr>
        </p15:guide>
        <p15:guide id="4" orient="horz" pos="292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54A1"/>
    <a:srgbClr val="FFA730"/>
    <a:srgbClr val="213969"/>
    <a:srgbClr val="D753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12906D-908B-0B45-8636-CCB5988BC1BC}" v="7" dt="2022-12-15T14:25:23.975"/>
    <p1510:client id="{1B7C8E3E-2998-0347-A8F2-7A572ADA94E0}" v="1214" dt="2022-12-14T15:22:43.813"/>
    <p1510:client id="{5F6588A4-741A-426D-FC78-A6D849578CB1}" v="2" dt="2022-12-15T20:57:56.622"/>
    <p1510:client id="{B35FDC7F-CE31-0830-D139-19D4C6891403}" v="6" dt="2022-12-15T14:31:58.523"/>
    <p1510:client id="{F88B9E4C-CAD0-AF0A-9BA4-0110B2899E87}" v="27" dt="2022-12-18T20:57:15.824"/>
  </p1510:revLst>
</p1510:revInfo>
</file>

<file path=ppt/tableStyles.xml><?xml version="1.0" encoding="utf-8"?>
<a:tblStyleLst xmlns:a="http://schemas.openxmlformats.org/drawingml/2006/main" def="{0E937A5C-CAAD-41B9-A49F-B7F492914829}">
  <a:tblStyle styleId="{0E937A5C-CAAD-41B9-A49F-B7F49291482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1" d="100"/>
          <a:sy n="121" d="100"/>
        </p:scale>
        <p:origin x="60" y="28"/>
      </p:cViewPr>
      <p:guideLst>
        <p:guide pos="449"/>
        <p:guide orient="horz" pos="345"/>
        <p:guide pos="5311"/>
        <p:guide orient="horz" pos="29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font" Target="fonts/font22.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font" Target="fonts/font25.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2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font" Target="fonts/font23.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font" Target="fonts/font26.fntdata"/><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font" Target="fonts/font21.fntdata"/><Relationship Id="rId62" Type="http://schemas.openxmlformats.org/officeDocument/2006/relationships/font" Target="fonts/font2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font" Target="fonts/font2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font" Target="fonts/font19.fntdata"/><Relationship Id="rId60" Type="http://schemas.openxmlformats.org/officeDocument/2006/relationships/font" Target="fonts/font27.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6.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787404-AD32-0349-9990-1FB0397E7D90}" type="doc">
      <dgm:prSet loTypeId="urn:microsoft.com/office/officeart/2009/layout/CircleArrowProcess" loCatId="" qsTypeId="urn:microsoft.com/office/officeart/2005/8/quickstyle/simple1" qsCatId="simple" csTypeId="urn:microsoft.com/office/officeart/2005/8/colors/accent1_2" csCatId="accent1" phldr="1"/>
      <dgm:spPr/>
      <dgm:t>
        <a:bodyPr/>
        <a:lstStyle/>
        <a:p>
          <a:endParaRPr lang="en-GB"/>
        </a:p>
      </dgm:t>
    </dgm:pt>
    <dgm:pt modelId="{0921738D-72AE-6D47-881E-7E4C4BEF8587}">
      <dgm:prSet phldrT="[Text]"/>
      <dgm:spPr/>
      <dgm:t>
        <a:bodyPr/>
        <a:lstStyle/>
        <a:p>
          <a:r>
            <a:rPr lang="en-GB"/>
            <a:t>forward step</a:t>
          </a:r>
        </a:p>
      </dgm:t>
    </dgm:pt>
    <dgm:pt modelId="{625F9493-43B9-8E4A-8871-8482C1AE951E}" type="parTrans" cxnId="{2A55ABDF-BA30-3446-A80A-ADDD0E1EA133}">
      <dgm:prSet/>
      <dgm:spPr/>
      <dgm:t>
        <a:bodyPr/>
        <a:lstStyle/>
        <a:p>
          <a:endParaRPr lang="en-GB"/>
        </a:p>
      </dgm:t>
    </dgm:pt>
    <dgm:pt modelId="{28FD78CB-62A2-0B4C-81D5-1587D33942AE}" type="sibTrans" cxnId="{2A55ABDF-BA30-3446-A80A-ADDD0E1EA133}">
      <dgm:prSet/>
      <dgm:spPr/>
      <dgm:t>
        <a:bodyPr/>
        <a:lstStyle/>
        <a:p>
          <a:endParaRPr lang="en-GB"/>
        </a:p>
      </dgm:t>
    </dgm:pt>
    <dgm:pt modelId="{DA6889A1-08A9-FD47-A828-9B046C300B0C}">
      <dgm:prSet phldrT="[Text]"/>
      <dgm:spPr/>
      <dgm:t>
        <a:bodyPr/>
        <a:lstStyle/>
        <a:p>
          <a:r>
            <a:rPr lang="en-GB" b="1"/>
            <a:t>types of wrapper</a:t>
          </a:r>
        </a:p>
      </dgm:t>
    </dgm:pt>
    <dgm:pt modelId="{143E3B4E-7970-A944-8EA7-F7A6EB7400A4}" type="parTrans" cxnId="{20EA593C-2778-C045-9EB6-94099D647E8C}">
      <dgm:prSet/>
      <dgm:spPr/>
      <dgm:t>
        <a:bodyPr/>
        <a:lstStyle/>
        <a:p>
          <a:endParaRPr lang="en-GB"/>
        </a:p>
      </dgm:t>
    </dgm:pt>
    <dgm:pt modelId="{7C6A70C6-DEA1-7349-9566-A95BD0492279}" type="sibTrans" cxnId="{20EA593C-2778-C045-9EB6-94099D647E8C}">
      <dgm:prSet/>
      <dgm:spPr/>
      <dgm:t>
        <a:bodyPr/>
        <a:lstStyle/>
        <a:p>
          <a:endParaRPr lang="en-GB"/>
        </a:p>
      </dgm:t>
    </dgm:pt>
    <dgm:pt modelId="{5E9479B3-F2E2-0A44-9A74-5DCF8D2C0972}">
      <dgm:prSet phldrT="[Text]"/>
      <dgm:spPr/>
      <dgm:t>
        <a:bodyPr/>
        <a:lstStyle/>
        <a:p>
          <a:r>
            <a:rPr lang="en-GB"/>
            <a:t>backward step</a:t>
          </a:r>
        </a:p>
      </dgm:t>
    </dgm:pt>
    <dgm:pt modelId="{35E9113A-C9BF-874C-8AA6-5FCEB3DDC65E}" type="parTrans" cxnId="{513A42BB-D420-164B-866C-F7CECEB1FAF2}">
      <dgm:prSet/>
      <dgm:spPr/>
      <dgm:t>
        <a:bodyPr/>
        <a:lstStyle/>
        <a:p>
          <a:endParaRPr lang="en-GB"/>
        </a:p>
      </dgm:t>
    </dgm:pt>
    <dgm:pt modelId="{84724D38-3C63-A841-94BA-75CECB0C3D02}" type="sibTrans" cxnId="{513A42BB-D420-164B-866C-F7CECEB1FAF2}">
      <dgm:prSet/>
      <dgm:spPr/>
      <dgm:t>
        <a:bodyPr/>
        <a:lstStyle/>
        <a:p>
          <a:endParaRPr lang="en-GB"/>
        </a:p>
      </dgm:t>
    </dgm:pt>
    <dgm:pt modelId="{48105372-2222-AC4D-B2E9-1C9EA55E94EE}" type="pres">
      <dgm:prSet presAssocID="{7A787404-AD32-0349-9990-1FB0397E7D90}" presName="Name0" presStyleCnt="0">
        <dgm:presLayoutVars>
          <dgm:chMax val="7"/>
          <dgm:chPref val="7"/>
          <dgm:dir/>
          <dgm:animLvl val="lvl"/>
        </dgm:presLayoutVars>
      </dgm:prSet>
      <dgm:spPr/>
    </dgm:pt>
    <dgm:pt modelId="{B330C1EE-475E-994D-97FD-1DDE7DB62F90}" type="pres">
      <dgm:prSet presAssocID="{0921738D-72AE-6D47-881E-7E4C4BEF8587}" presName="Accent1" presStyleCnt="0"/>
      <dgm:spPr/>
    </dgm:pt>
    <dgm:pt modelId="{2BE9D659-0814-BE44-876F-6B915EAA74CC}" type="pres">
      <dgm:prSet presAssocID="{0921738D-72AE-6D47-881E-7E4C4BEF8587}" presName="Accent" presStyleLbl="node1" presStyleIdx="0" presStyleCnt="3"/>
      <dgm:spPr/>
    </dgm:pt>
    <dgm:pt modelId="{9577CD45-FACC-3549-9E7D-912D5F479E88}" type="pres">
      <dgm:prSet presAssocID="{0921738D-72AE-6D47-881E-7E4C4BEF8587}" presName="Parent1" presStyleLbl="revTx" presStyleIdx="0" presStyleCnt="3">
        <dgm:presLayoutVars>
          <dgm:chMax val="1"/>
          <dgm:chPref val="1"/>
          <dgm:bulletEnabled val="1"/>
        </dgm:presLayoutVars>
      </dgm:prSet>
      <dgm:spPr/>
    </dgm:pt>
    <dgm:pt modelId="{5A880C46-A012-6F43-81F5-85C59AA3D579}" type="pres">
      <dgm:prSet presAssocID="{DA6889A1-08A9-FD47-A828-9B046C300B0C}" presName="Accent2" presStyleCnt="0"/>
      <dgm:spPr/>
    </dgm:pt>
    <dgm:pt modelId="{0758001B-246A-9646-8CF4-F7D3E95E7226}" type="pres">
      <dgm:prSet presAssocID="{DA6889A1-08A9-FD47-A828-9B046C300B0C}" presName="Accent" presStyleLbl="node1" presStyleIdx="1" presStyleCnt="3"/>
      <dgm:spPr/>
    </dgm:pt>
    <dgm:pt modelId="{648F29E9-54E3-C34C-9CFF-B7022DBF7731}" type="pres">
      <dgm:prSet presAssocID="{DA6889A1-08A9-FD47-A828-9B046C300B0C}" presName="Parent2" presStyleLbl="revTx" presStyleIdx="1" presStyleCnt="3">
        <dgm:presLayoutVars>
          <dgm:chMax val="1"/>
          <dgm:chPref val="1"/>
          <dgm:bulletEnabled val="1"/>
        </dgm:presLayoutVars>
      </dgm:prSet>
      <dgm:spPr/>
    </dgm:pt>
    <dgm:pt modelId="{58E04FEA-643C-1447-816A-4BD6F4132683}" type="pres">
      <dgm:prSet presAssocID="{5E9479B3-F2E2-0A44-9A74-5DCF8D2C0972}" presName="Accent3" presStyleCnt="0"/>
      <dgm:spPr/>
    </dgm:pt>
    <dgm:pt modelId="{3AF747EE-9452-7D42-806A-7560D397CDAF}" type="pres">
      <dgm:prSet presAssocID="{5E9479B3-F2E2-0A44-9A74-5DCF8D2C0972}" presName="Accent" presStyleLbl="node1" presStyleIdx="2" presStyleCnt="3"/>
      <dgm:spPr/>
    </dgm:pt>
    <dgm:pt modelId="{E2084A50-9279-474E-9B7F-807C0B92DD92}" type="pres">
      <dgm:prSet presAssocID="{5E9479B3-F2E2-0A44-9A74-5DCF8D2C0972}" presName="Parent3" presStyleLbl="revTx" presStyleIdx="2" presStyleCnt="3">
        <dgm:presLayoutVars>
          <dgm:chMax val="1"/>
          <dgm:chPref val="1"/>
          <dgm:bulletEnabled val="1"/>
        </dgm:presLayoutVars>
      </dgm:prSet>
      <dgm:spPr/>
    </dgm:pt>
  </dgm:ptLst>
  <dgm:cxnLst>
    <dgm:cxn modelId="{88045B08-C4E9-6F45-BE70-13F5D736876F}" type="presOf" srcId="{0921738D-72AE-6D47-881E-7E4C4BEF8587}" destId="{9577CD45-FACC-3549-9E7D-912D5F479E88}" srcOrd="0" destOrd="0" presId="urn:microsoft.com/office/officeart/2009/layout/CircleArrowProcess"/>
    <dgm:cxn modelId="{20EA593C-2778-C045-9EB6-94099D647E8C}" srcId="{7A787404-AD32-0349-9990-1FB0397E7D90}" destId="{DA6889A1-08A9-FD47-A828-9B046C300B0C}" srcOrd="1" destOrd="0" parTransId="{143E3B4E-7970-A944-8EA7-F7A6EB7400A4}" sibTransId="{7C6A70C6-DEA1-7349-9566-A95BD0492279}"/>
    <dgm:cxn modelId="{1E0BE36D-FE44-8548-8246-ED7683A596B4}" type="presOf" srcId="{DA6889A1-08A9-FD47-A828-9B046C300B0C}" destId="{648F29E9-54E3-C34C-9CFF-B7022DBF7731}" srcOrd="0" destOrd="0" presId="urn:microsoft.com/office/officeart/2009/layout/CircleArrowProcess"/>
    <dgm:cxn modelId="{10652A70-CF82-0143-9893-091BA26BD6EA}" type="presOf" srcId="{7A787404-AD32-0349-9990-1FB0397E7D90}" destId="{48105372-2222-AC4D-B2E9-1C9EA55E94EE}" srcOrd="0" destOrd="0" presId="urn:microsoft.com/office/officeart/2009/layout/CircleArrowProcess"/>
    <dgm:cxn modelId="{513A42BB-D420-164B-866C-F7CECEB1FAF2}" srcId="{7A787404-AD32-0349-9990-1FB0397E7D90}" destId="{5E9479B3-F2E2-0A44-9A74-5DCF8D2C0972}" srcOrd="2" destOrd="0" parTransId="{35E9113A-C9BF-874C-8AA6-5FCEB3DDC65E}" sibTransId="{84724D38-3C63-A841-94BA-75CECB0C3D02}"/>
    <dgm:cxn modelId="{2A55ABDF-BA30-3446-A80A-ADDD0E1EA133}" srcId="{7A787404-AD32-0349-9990-1FB0397E7D90}" destId="{0921738D-72AE-6D47-881E-7E4C4BEF8587}" srcOrd="0" destOrd="0" parTransId="{625F9493-43B9-8E4A-8871-8482C1AE951E}" sibTransId="{28FD78CB-62A2-0B4C-81D5-1587D33942AE}"/>
    <dgm:cxn modelId="{58966CFB-91EF-504B-8BA7-23D716D60596}" type="presOf" srcId="{5E9479B3-F2E2-0A44-9A74-5DCF8D2C0972}" destId="{E2084A50-9279-474E-9B7F-807C0B92DD92}" srcOrd="0" destOrd="0" presId="urn:microsoft.com/office/officeart/2009/layout/CircleArrowProcess"/>
    <dgm:cxn modelId="{735C83BC-D448-BF4F-9FA3-17EC19864086}" type="presParOf" srcId="{48105372-2222-AC4D-B2E9-1C9EA55E94EE}" destId="{B330C1EE-475E-994D-97FD-1DDE7DB62F90}" srcOrd="0" destOrd="0" presId="urn:microsoft.com/office/officeart/2009/layout/CircleArrowProcess"/>
    <dgm:cxn modelId="{1A061328-3CCB-BE4E-9390-83A317D42CDA}" type="presParOf" srcId="{B330C1EE-475E-994D-97FD-1DDE7DB62F90}" destId="{2BE9D659-0814-BE44-876F-6B915EAA74CC}" srcOrd="0" destOrd="0" presId="urn:microsoft.com/office/officeart/2009/layout/CircleArrowProcess"/>
    <dgm:cxn modelId="{CF95270F-18FD-EF45-A2ED-1CAFB8E95A69}" type="presParOf" srcId="{48105372-2222-AC4D-B2E9-1C9EA55E94EE}" destId="{9577CD45-FACC-3549-9E7D-912D5F479E88}" srcOrd="1" destOrd="0" presId="urn:microsoft.com/office/officeart/2009/layout/CircleArrowProcess"/>
    <dgm:cxn modelId="{64F85130-2223-8047-946C-F102537636B4}" type="presParOf" srcId="{48105372-2222-AC4D-B2E9-1C9EA55E94EE}" destId="{5A880C46-A012-6F43-81F5-85C59AA3D579}" srcOrd="2" destOrd="0" presId="urn:microsoft.com/office/officeart/2009/layout/CircleArrowProcess"/>
    <dgm:cxn modelId="{DA1F55C0-3F6F-3D4E-A15A-A5971DD859F8}" type="presParOf" srcId="{5A880C46-A012-6F43-81F5-85C59AA3D579}" destId="{0758001B-246A-9646-8CF4-F7D3E95E7226}" srcOrd="0" destOrd="0" presId="urn:microsoft.com/office/officeart/2009/layout/CircleArrowProcess"/>
    <dgm:cxn modelId="{E33667CD-2C87-914D-8D8B-3202CE1804A0}" type="presParOf" srcId="{48105372-2222-AC4D-B2E9-1C9EA55E94EE}" destId="{648F29E9-54E3-C34C-9CFF-B7022DBF7731}" srcOrd="3" destOrd="0" presId="urn:microsoft.com/office/officeart/2009/layout/CircleArrowProcess"/>
    <dgm:cxn modelId="{112123B9-9652-DE43-A410-2FEBC810623A}" type="presParOf" srcId="{48105372-2222-AC4D-B2E9-1C9EA55E94EE}" destId="{58E04FEA-643C-1447-816A-4BD6F4132683}" srcOrd="4" destOrd="0" presId="urn:microsoft.com/office/officeart/2009/layout/CircleArrowProcess"/>
    <dgm:cxn modelId="{501F3C36-9C33-9040-89EA-63FAFA64338E}" type="presParOf" srcId="{58E04FEA-643C-1447-816A-4BD6F4132683}" destId="{3AF747EE-9452-7D42-806A-7560D397CDAF}" srcOrd="0" destOrd="0" presId="urn:microsoft.com/office/officeart/2009/layout/CircleArrowProcess"/>
    <dgm:cxn modelId="{0069315C-7961-E34A-ACDA-4058027D04B5}" type="presParOf" srcId="{48105372-2222-AC4D-B2E9-1C9EA55E94EE}" destId="{E2084A50-9279-474E-9B7F-807C0B92DD92}" srcOrd="5"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9D659-0814-BE44-876F-6B915EAA74CC}">
      <dsp:nvSpPr>
        <dsp:cNvPr id="0" name=""/>
        <dsp:cNvSpPr/>
      </dsp:nvSpPr>
      <dsp:spPr>
        <a:xfrm>
          <a:off x="786682" y="0"/>
          <a:ext cx="1078996" cy="1079161"/>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77CD45-FACC-3549-9E7D-912D5F479E88}">
      <dsp:nvSpPr>
        <dsp:cNvPr id="0" name=""/>
        <dsp:cNvSpPr/>
      </dsp:nvSpPr>
      <dsp:spPr>
        <a:xfrm>
          <a:off x="1025176" y="389609"/>
          <a:ext cx="599577" cy="299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a:t>forward step</a:t>
          </a:r>
        </a:p>
      </dsp:txBody>
      <dsp:txXfrm>
        <a:off x="1025176" y="389609"/>
        <a:ext cx="599577" cy="299717"/>
      </dsp:txXfrm>
    </dsp:sp>
    <dsp:sp modelId="{0758001B-246A-9646-8CF4-F7D3E95E7226}">
      <dsp:nvSpPr>
        <dsp:cNvPr id="0" name=""/>
        <dsp:cNvSpPr/>
      </dsp:nvSpPr>
      <dsp:spPr>
        <a:xfrm>
          <a:off x="486995" y="620058"/>
          <a:ext cx="1078996" cy="1079161"/>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8F29E9-54E3-C34C-9CFF-B7022DBF7731}">
      <dsp:nvSpPr>
        <dsp:cNvPr id="0" name=""/>
        <dsp:cNvSpPr/>
      </dsp:nvSpPr>
      <dsp:spPr>
        <a:xfrm>
          <a:off x="726704" y="1013254"/>
          <a:ext cx="599577" cy="299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1" kern="1200"/>
            <a:t>types of wrapper</a:t>
          </a:r>
        </a:p>
      </dsp:txBody>
      <dsp:txXfrm>
        <a:off x="726704" y="1013254"/>
        <a:ext cx="599577" cy="299717"/>
      </dsp:txXfrm>
    </dsp:sp>
    <dsp:sp modelId="{3AF747EE-9452-7D42-806A-7560D397CDAF}">
      <dsp:nvSpPr>
        <dsp:cNvPr id="0" name=""/>
        <dsp:cNvSpPr/>
      </dsp:nvSpPr>
      <dsp:spPr>
        <a:xfrm>
          <a:off x="863479" y="1314316"/>
          <a:ext cx="927025" cy="927397"/>
        </a:xfrm>
        <a:prstGeom prst="blockArc">
          <a:avLst>
            <a:gd name="adj1" fmla="val 13500000"/>
            <a:gd name="adj2" fmla="val 10800000"/>
            <a:gd name="adj3" fmla="val 1274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084A50-9279-474E-9B7F-807C0B92DD92}">
      <dsp:nvSpPr>
        <dsp:cNvPr id="0" name=""/>
        <dsp:cNvSpPr/>
      </dsp:nvSpPr>
      <dsp:spPr>
        <a:xfrm>
          <a:off x="1026595" y="1637796"/>
          <a:ext cx="599577" cy="299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a:t>backward step</a:t>
          </a:r>
        </a:p>
      </dsp:txBody>
      <dsp:txXfrm>
        <a:off x="1026595" y="1637796"/>
        <a:ext cx="599577" cy="299717"/>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9T21:31:19.916"/>
    </inkml:context>
    <inkml:brush xml:id="br0">
      <inkml:brushProperty name="width" value="0.05" units="cm"/>
      <inkml:brushProperty name="height" value="0.05" units="cm"/>
      <inkml:brushProperty name="color" value="#FFFFFF"/>
    </inkml:brush>
  </inkml:definitions>
  <inkml:trace contextRef="#ctx0" brushRef="#br0">157 148 24575,'27'-32'0,"-19"21"0,19-20 0,-24 28 0,1 1 0,0 0 0,0 1 0,0 1 0,-1 0 0,1 0 0,-2 0 0,0 0 0,-8 4 0,-3 1 0,-10 5 0,0 0 0,-2 1 0,-3 4 0,-2 0 0,0 2 0,6-2 0,6-6 0,7-2 0,5-4 0,8-6 0,1 0 0,2-2 0,2-4 0,2-2 0,6-1 0,0-3 0,2 0 0,-1-1 0,-1 1 0,-3 3 0,-5 6 0,-1 1 0,-5 4 0,0 1 0,1 0 0,-1-3 0,2 1 0,1-2 0,1 0 0,1-2 0,0 0 0,-2-1 0,-1 0 0,-1 0 0,-5 2 0,-4 2 0,-8 1 0,-3 0 0,-5 2 0,-1 0 0,0 4 0,-6 7 0,-4 5 0,-3 6 0,-3-3 0,3-5 0,5 0 0,8-6 0,4-3 0,8-3 0,1-2 0,8 0 0,3-4 0,8-3 0,7-5 0,7-3 0,2 0 0,2 0 0,-4 1 0,-1 3 0,-7 0 0,-3 6 0,-9 1 0,-5 1 0,-13 3 0,-8 1 0,-8 6 0,-7 9 0,-3 10 0,4 1 0,9-3 0,11-8 0,10-9 0,12-7 0,10-14 0,6-5 0,2-3 0,-4 1 0,-4 8 0,-6 5 0,-7 5 0,-19 19 0,-4 0 0,-11 17 0,10-12 0,4-3 0,7-12 0,8-7 0,12-12 0,7-8 0,6 1 0,-2 3 0,-5 7 0,-6 8 0,-6 3 0,-3 2 0,-3 6 0,0 7 0,-3 4 0,-2 6 0,-6-2 0,-3 0 0,-4-1 0,1-4 0,2-4 0,5-4 0,40-24 0,-18 5 0,32-18 0,-29 9 0,-3 3 0,0 2 0,-1 2 0,-1 3 0,-4 2 0,0 2 0,-4 3 0,4 0 0,0 0 0,1 0 0,0 0 0,-3 0 0,-11 0 0,2 0 0,-9 3 0,5 2 0,-2 2 0,-4 1 0,-1 2 0,-2 4 0,0 1 0,2 1 0,2-1 0,4-3 0,2-2 0,2-4 0,4-3 0,14-8 0,-3-2 0,11-5 0,-4 0 0,2-2 0,3-1 0,0 3 0,-4 4 0,-2 4 0,-4 3 0,-3 1 0,0 0 0,-3 0 0,0 0 0,1 0 0,-2 0 0,1 0 0,-2 0 0,0 0 0,-1 0 0,-8 0 0,-3 0 0,1 0 0,2 0 0,8-1 0,5-2 0,-2 0 0,5-1 0,-2-1 0,-1-1 0,1 1 0,-2 0 0,3-2 0,-1 0 0,0 1 0,-2 0 0,0 2 0,-2-1 0,-2 2 0,1-1 0,-2 3 0,1-2 0,1 2 0,-2-1 0,2 0 0,1-1 0,-3 0 0,0 2 0,1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ed3401ed3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ed3401ed3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Please add the title of the session "Selected Topics in Machine Learning", as well as the names of the speakers :) </a:t>
            </a:r>
          </a:p>
          <a:p>
            <a:pPr marL="0" indent="0">
              <a:buNone/>
            </a:pPr>
            <a:endParaRPr lang="en-US"/>
          </a:p>
          <a:p>
            <a:pPr marL="0" indent="0">
              <a:buNone/>
            </a:pPr>
            <a:r>
              <a:rPr lang="en-US"/>
              <a:t>I would like to see some changes to the design. It contains too graphic heavy and colorful, so I would appreciate it if you could simplify it.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4"/>
        <p:cNvGrpSpPr/>
        <p:nvPr/>
      </p:nvGrpSpPr>
      <p:grpSpPr>
        <a:xfrm>
          <a:off x="0" y="0"/>
          <a:ext cx="0" cy="0"/>
          <a:chOff x="0" y="0"/>
          <a:chExt cx="0" cy="0"/>
        </a:xfrm>
      </p:grpSpPr>
      <p:sp>
        <p:nvSpPr>
          <p:cNvPr id="2275" name="Google Shape;2275;ge1d838b627_4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6" name="Google Shape;2276;ge1d838b627_4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5416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0"/>
        <p:cNvGrpSpPr/>
        <p:nvPr/>
      </p:nvGrpSpPr>
      <p:grpSpPr>
        <a:xfrm>
          <a:off x="0" y="0"/>
          <a:ext cx="0" cy="0"/>
          <a:chOff x="0" y="0"/>
          <a:chExt cx="0" cy="0"/>
        </a:xfrm>
      </p:grpSpPr>
      <p:sp>
        <p:nvSpPr>
          <p:cNvPr id="1851" name="Google Shape;1851;ge1d838b627_4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2" name="Google Shape;1852;ge1d838b627_4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b="0" i="0" dirty="0">
                <a:solidFill>
                  <a:srgbClr val="3A3E46"/>
                </a:solidFill>
                <a:effectLst/>
                <a:latin typeface="Roboto" panose="02000000000000000000" pitchFamily="2" charset="0"/>
              </a:rPr>
              <a:t>We split our data into subsets and train a model using </a:t>
            </a:r>
            <a:r>
              <a:rPr lang="en-GB" dirty="0">
                <a:solidFill>
                  <a:srgbClr val="3A3E46"/>
                </a:solidFill>
                <a:latin typeface="Roboto" panose="02000000000000000000" pitchFamily="2" charset="0"/>
              </a:rPr>
              <a:t>it</a:t>
            </a:r>
            <a:r>
              <a:rPr lang="en-GB" b="0" i="0" dirty="0">
                <a:solidFill>
                  <a:srgbClr val="3A3E46"/>
                </a:solidFill>
                <a:effectLst/>
                <a:latin typeface="Roboto" panose="02000000000000000000" pitchFamily="2" charset="0"/>
              </a:rPr>
              <a:t>. Based on the output of the model, it is chosen which subsets will be tested in the next iteration.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84877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3"/>
        <p:cNvGrpSpPr/>
        <p:nvPr/>
      </p:nvGrpSpPr>
      <p:grpSpPr>
        <a:xfrm>
          <a:off x="0" y="0"/>
          <a:ext cx="0" cy="0"/>
          <a:chOff x="0" y="0"/>
          <a:chExt cx="0" cy="0"/>
        </a:xfrm>
      </p:grpSpPr>
      <p:sp>
        <p:nvSpPr>
          <p:cNvPr id="2464" name="Google Shape;2464;ge1d838b627_4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5" name="Google Shape;2465;ge1d838b627_4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3368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3"/>
        <p:cNvGrpSpPr/>
        <p:nvPr/>
      </p:nvGrpSpPr>
      <p:grpSpPr>
        <a:xfrm>
          <a:off x="0" y="0"/>
          <a:ext cx="0" cy="0"/>
          <a:chOff x="0" y="0"/>
          <a:chExt cx="0" cy="0"/>
        </a:xfrm>
      </p:grpSpPr>
      <p:sp>
        <p:nvSpPr>
          <p:cNvPr id="2464" name="Google Shape;2464;ge1d838b627_4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5" name="Google Shape;2465;ge1d838b627_4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438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8909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e207fd22f2_0_25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e207fd22f2_0_25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Ensamble</a:t>
            </a:r>
            <a:r>
              <a:rPr lang="en-US"/>
              <a:t> model:  Combine Weak classifier to generate  strong  classifier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6"/>
        <p:cNvGrpSpPr/>
        <p:nvPr/>
      </p:nvGrpSpPr>
      <p:grpSpPr>
        <a:xfrm>
          <a:off x="0" y="0"/>
          <a:ext cx="0" cy="0"/>
          <a:chOff x="0" y="0"/>
          <a:chExt cx="0" cy="0"/>
        </a:xfrm>
      </p:grpSpPr>
      <p:sp>
        <p:nvSpPr>
          <p:cNvPr id="2097" name="Google Shape;2097;ge1d838b627_4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8" name="Google Shape;2098;ge1d838b627_4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6"/>
        <p:cNvGrpSpPr/>
        <p:nvPr/>
      </p:nvGrpSpPr>
      <p:grpSpPr>
        <a:xfrm>
          <a:off x="0" y="0"/>
          <a:ext cx="0" cy="0"/>
          <a:chOff x="0" y="0"/>
          <a:chExt cx="0" cy="0"/>
        </a:xfrm>
      </p:grpSpPr>
      <p:sp>
        <p:nvSpPr>
          <p:cNvPr id="2097" name="Google Shape;2097;ge1d838b627_4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8" name="Google Shape;2098;ge1d838b627_4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83731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0" i="0" u="none" strike="noStrike">
                <a:solidFill>
                  <a:srgbClr val="575757"/>
                </a:solidFill>
                <a:effectLst/>
                <a:latin typeface="Georgia" panose="02040502050405020303" pitchFamily="18" charset="0"/>
              </a:rPr>
              <a:t>One example of a real-world problem that can be solved by the voting ensemble method is predicting the outcome of an election. By combining the predictions of multiple models, you can produce a more accurate prediction of who will win the election. This can be helpful for political campaigns, news outlets, and voters themselves.</a:t>
            </a:r>
            <a:endParaRPr lang="en-US"/>
          </a:p>
        </p:txBody>
      </p:sp>
    </p:spTree>
    <p:extLst>
      <p:ext uri="{BB962C8B-B14F-4D97-AF65-F5344CB8AC3E}">
        <p14:creationId xmlns:p14="http://schemas.microsoft.com/office/powerpoint/2010/main" val="858202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4"/>
        <p:cNvGrpSpPr/>
        <p:nvPr/>
      </p:nvGrpSpPr>
      <p:grpSpPr>
        <a:xfrm>
          <a:off x="0" y="0"/>
          <a:ext cx="0" cy="0"/>
          <a:chOff x="0" y="0"/>
          <a:chExt cx="0" cy="0"/>
        </a:xfrm>
      </p:grpSpPr>
      <p:sp>
        <p:nvSpPr>
          <p:cNvPr id="2275" name="Google Shape;2275;ge1d838b627_4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6" name="Google Shape;2276;ge1d838b627_4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Doctors as example. </a:t>
            </a:r>
            <a:endParaRPr dirty="0"/>
          </a:p>
        </p:txBody>
      </p:sp>
    </p:spTree>
    <p:extLst>
      <p:ext uri="{BB962C8B-B14F-4D97-AF65-F5344CB8AC3E}">
        <p14:creationId xmlns:p14="http://schemas.microsoft.com/office/powerpoint/2010/main" val="13081368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0" i="0" u="none" strike="noStrike">
                <a:solidFill>
                  <a:srgbClr val="575757"/>
                </a:solidFill>
                <a:effectLst/>
                <a:latin typeface="Georgia" panose="02040502050405020303" pitchFamily="18" charset="0"/>
              </a:rPr>
              <a:t>One example of a real-world problem that can be solved by the voting ensemble method is predicting the outcome of an election. By combining the predictions of multiple models, you can produce a more accurate prediction of who will win the election. This can be helpful for political campaigns, news outlets, and voters themselves.</a:t>
            </a:r>
            <a:endParaRPr lang="en-US"/>
          </a:p>
        </p:txBody>
      </p:sp>
    </p:spTree>
    <p:extLst>
      <p:ext uri="{BB962C8B-B14F-4D97-AF65-F5344CB8AC3E}">
        <p14:creationId xmlns:p14="http://schemas.microsoft.com/office/powerpoint/2010/main" val="15179028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4"/>
        <p:cNvGrpSpPr/>
        <p:nvPr/>
      </p:nvGrpSpPr>
      <p:grpSpPr>
        <a:xfrm>
          <a:off x="0" y="0"/>
          <a:ext cx="0" cy="0"/>
          <a:chOff x="0" y="0"/>
          <a:chExt cx="0" cy="0"/>
        </a:xfrm>
      </p:grpSpPr>
      <p:sp>
        <p:nvSpPr>
          <p:cNvPr id="2275" name="Google Shape;2275;ge1d838b627_4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6" name="Google Shape;2276;ge1d838b627_4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fontAlgn="base">
              <a:buFont typeface="Arial" panose="020B0604020202020204" pitchFamily="34" charset="0"/>
              <a:buChar char="•"/>
            </a:pPr>
            <a:r>
              <a:rPr lang="en-US" b="0" i="0" u="none" strike="noStrike">
                <a:solidFill>
                  <a:srgbClr val="555555"/>
                </a:solidFill>
                <a:effectLst/>
                <a:latin typeface="Helvetica Neue" panose="02000503000000020004" pitchFamily="2" charset="0"/>
              </a:rPr>
              <a:t>involves adding ensemble members sequentially that correct the predictions made by prior models and outputs a weighted average of the predictions.</a:t>
            </a:r>
          </a:p>
          <a:p>
            <a:br>
              <a:rPr lang="en-US"/>
            </a:br>
            <a:endParaRPr/>
          </a:p>
        </p:txBody>
      </p:sp>
    </p:spTree>
    <p:extLst>
      <p:ext uri="{BB962C8B-B14F-4D97-AF65-F5344CB8AC3E}">
        <p14:creationId xmlns:p14="http://schemas.microsoft.com/office/powerpoint/2010/main" val="5719047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How it’s work</a:t>
            </a:r>
          </a:p>
          <a:p>
            <a:pPr marL="0" lvl="0" indent="0" algn="l" rtl="0">
              <a:spcBef>
                <a:spcPts val="0"/>
              </a:spcBef>
              <a:spcAft>
                <a:spcPts val="0"/>
              </a:spcAft>
              <a:buNone/>
            </a:pPr>
            <a:endParaRPr lang="en-US"/>
          </a:p>
          <a:p>
            <a:pPr algn="l" fontAlgn="base">
              <a:buFont typeface="+mj-lt"/>
              <a:buAutoNum type="arabicPeriod"/>
            </a:pPr>
            <a:r>
              <a:rPr lang="en-US" b="0" i="0" u="none" strike="noStrike">
                <a:solidFill>
                  <a:srgbClr val="575757"/>
                </a:solidFill>
                <a:effectLst/>
                <a:latin typeface="Georgia" panose="02040502050405020303" pitchFamily="18" charset="0"/>
              </a:rPr>
              <a:t>The first step is to select a number of weak learners or models. These can be any type of model, but typically simple models are used.</a:t>
            </a:r>
          </a:p>
          <a:p>
            <a:pPr algn="l" fontAlgn="base">
              <a:buFont typeface="+mj-lt"/>
              <a:buAutoNum type="arabicPeriod"/>
            </a:pPr>
            <a:r>
              <a:rPr lang="en-US" b="0" i="0" u="none" strike="noStrike">
                <a:solidFill>
                  <a:srgbClr val="575757"/>
                </a:solidFill>
                <a:effectLst/>
                <a:latin typeface="Georgia" panose="02040502050405020303" pitchFamily="18" charset="0"/>
              </a:rPr>
              <a:t>Each of the weak learners is then trained on a separate subset of the data.</a:t>
            </a:r>
          </a:p>
          <a:p>
            <a:pPr algn="l" fontAlgn="base">
              <a:buFont typeface="+mj-lt"/>
              <a:buAutoNum type="arabicPeriod"/>
            </a:pPr>
            <a:r>
              <a:rPr lang="en-US" b="0" i="0" u="none" strike="noStrike">
                <a:solidFill>
                  <a:srgbClr val="575757"/>
                </a:solidFill>
                <a:effectLst/>
                <a:latin typeface="Georgia" panose="02040502050405020303" pitchFamily="18" charset="0"/>
              </a:rPr>
              <a:t>The final step is to combine the results of the individual learners into a single, stronger model. This is typically done by taking a weighted average of the results, with the weights being based on the accuracy of each individual learner.</a:t>
            </a:r>
          </a:p>
          <a:p>
            <a:pPr marL="0" lvl="0" indent="0" algn="l" rtl="0">
              <a:spcBef>
                <a:spcPts val="0"/>
              </a:spcBef>
              <a:spcAft>
                <a:spcPts val="0"/>
              </a:spcAft>
              <a:buNone/>
            </a:pPr>
            <a:endParaRPr lang="en-US"/>
          </a:p>
          <a:p>
            <a:pPr marL="0" lvl="0" indent="0" algn="l" rtl="0">
              <a:spcBef>
                <a:spcPts val="0"/>
              </a:spcBef>
              <a:spcAft>
                <a:spcPts val="0"/>
              </a:spcAft>
              <a:buNone/>
            </a:pPr>
            <a:r>
              <a:rPr lang="en-US"/>
              <a:t>Sequential </a:t>
            </a:r>
          </a:p>
        </p:txBody>
      </p:sp>
    </p:spTree>
    <p:extLst>
      <p:ext uri="{BB962C8B-B14F-4D97-AF65-F5344CB8AC3E}">
        <p14:creationId xmlns:p14="http://schemas.microsoft.com/office/powerpoint/2010/main" val="35022907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How it’s work</a:t>
            </a:r>
          </a:p>
          <a:p>
            <a:pPr marL="0" lvl="0" indent="0" algn="l" rtl="0">
              <a:spcBef>
                <a:spcPts val="0"/>
              </a:spcBef>
              <a:spcAft>
                <a:spcPts val="0"/>
              </a:spcAft>
              <a:buNone/>
            </a:pPr>
            <a:endParaRPr lang="en-US"/>
          </a:p>
          <a:p>
            <a:pPr algn="l" fontAlgn="base">
              <a:buFont typeface="+mj-lt"/>
              <a:buAutoNum type="arabicPeriod"/>
            </a:pPr>
            <a:r>
              <a:rPr lang="en-US" b="0" i="0" u="none" strike="noStrike">
                <a:solidFill>
                  <a:srgbClr val="575757"/>
                </a:solidFill>
                <a:effectLst/>
                <a:latin typeface="Georgia" panose="02040502050405020303" pitchFamily="18" charset="0"/>
              </a:rPr>
              <a:t>The first step is to select a number of weak learners or models. These can be any type of model, but typically simple models are used.</a:t>
            </a:r>
          </a:p>
          <a:p>
            <a:pPr algn="l" fontAlgn="base">
              <a:buFont typeface="+mj-lt"/>
              <a:buAutoNum type="arabicPeriod"/>
            </a:pPr>
            <a:r>
              <a:rPr lang="en-US" b="0" i="0" u="none" strike="noStrike">
                <a:solidFill>
                  <a:srgbClr val="575757"/>
                </a:solidFill>
                <a:effectLst/>
                <a:latin typeface="Georgia" panose="02040502050405020303" pitchFamily="18" charset="0"/>
              </a:rPr>
              <a:t>Each of the weak learners is then trained on a separate subset of the data.</a:t>
            </a:r>
          </a:p>
          <a:p>
            <a:pPr algn="l" fontAlgn="base">
              <a:buFont typeface="+mj-lt"/>
              <a:buAutoNum type="arabicPeriod"/>
            </a:pPr>
            <a:r>
              <a:rPr lang="en-US" b="0" i="0" u="none" strike="noStrike">
                <a:solidFill>
                  <a:srgbClr val="575757"/>
                </a:solidFill>
                <a:effectLst/>
                <a:latin typeface="Georgia" panose="02040502050405020303" pitchFamily="18" charset="0"/>
              </a:rPr>
              <a:t>The final step is to combine the results of the individual learners into a single, stronger model. This is typically done by taking a weighted average of the results, with the weights being based on the accuracy of each individual learner.</a:t>
            </a:r>
          </a:p>
          <a:p>
            <a:pPr marL="0" lvl="0" indent="0" algn="l" rtl="0">
              <a:spcBef>
                <a:spcPts val="0"/>
              </a:spcBef>
              <a:spcAft>
                <a:spcPts val="0"/>
              </a:spcAft>
              <a:buNone/>
            </a:pPr>
            <a:endParaRPr lang="en-US"/>
          </a:p>
          <a:p>
            <a:pPr marL="0" lvl="0" indent="0" algn="l" rtl="0">
              <a:spcBef>
                <a:spcPts val="0"/>
              </a:spcBef>
              <a:spcAft>
                <a:spcPts val="0"/>
              </a:spcAft>
              <a:buNone/>
            </a:pPr>
            <a:r>
              <a:rPr lang="en-US"/>
              <a:t>Sequential </a:t>
            </a:r>
          </a:p>
        </p:txBody>
      </p:sp>
    </p:spTree>
    <p:extLst>
      <p:ext uri="{BB962C8B-B14F-4D97-AF65-F5344CB8AC3E}">
        <p14:creationId xmlns:p14="http://schemas.microsoft.com/office/powerpoint/2010/main" val="18008404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4"/>
        <p:cNvGrpSpPr/>
        <p:nvPr/>
      </p:nvGrpSpPr>
      <p:grpSpPr>
        <a:xfrm>
          <a:off x="0" y="0"/>
          <a:ext cx="0" cy="0"/>
          <a:chOff x="0" y="0"/>
          <a:chExt cx="0" cy="0"/>
        </a:xfrm>
      </p:grpSpPr>
      <p:sp>
        <p:nvSpPr>
          <p:cNvPr id="2275" name="Google Shape;2275;ge1d838b627_4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6" name="Google Shape;2276;ge1d838b627_4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a:solidFill>
                  <a:srgbClr val="555555"/>
                </a:solidFill>
                <a:effectLst/>
                <a:latin typeface="Helvetica Neue" panose="02000503000000020004" pitchFamily="2" charset="0"/>
              </a:rPr>
              <a:t>involves fitting many decision trees on different samples of the same dataset and averaging the predictions.</a:t>
            </a:r>
            <a:endParaRPr/>
          </a:p>
        </p:txBody>
      </p:sp>
    </p:spTree>
    <p:extLst>
      <p:ext uri="{BB962C8B-B14F-4D97-AF65-F5344CB8AC3E}">
        <p14:creationId xmlns:p14="http://schemas.microsoft.com/office/powerpoint/2010/main" val="11273489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a:solidFill>
                  <a:srgbClr val="565656"/>
                </a:solidFill>
                <a:latin typeface="Avenir Next LT Pro" panose="020B0504020202020204" pitchFamily="34" charset="77"/>
              </a:rPr>
              <a:t>how it’s work:</a:t>
            </a:r>
          </a:p>
          <a:p>
            <a:endParaRPr lang="en-US" sz="1050">
              <a:effectLst/>
              <a:latin typeface="Helvetica Neue" panose="02000503000000020004" pitchFamily="2" charset="0"/>
            </a:endParaRPr>
          </a:p>
          <a:p>
            <a:pPr algn="just"/>
            <a:r>
              <a:rPr lang="en-US" sz="1100">
                <a:solidFill>
                  <a:srgbClr val="565656"/>
                </a:solidFill>
                <a:latin typeface="Avenir Next LT Pro" panose="020B0504020202020204" pitchFamily="34" charset="77"/>
              </a:rPr>
              <a:t> first it is extracted “n” subsets from the training set, then these subsets are used to train “n” base learners of the same type. For making a prediction, each one of the “n” learners are feed with the test sample, the output of each learner is averaged (in case of regression) or voted (in case of classification). Figure 1 shows an overview of the bagging architecture.</a:t>
            </a:r>
          </a:p>
          <a:p>
            <a:pPr marL="0" lvl="0" indent="0" algn="l" rtl="0">
              <a:spcBef>
                <a:spcPts val="0"/>
              </a:spcBef>
              <a:spcAft>
                <a:spcPts val="0"/>
              </a:spcAft>
              <a:buNone/>
            </a:pPr>
            <a:endParaRPr lang="en-US"/>
          </a:p>
          <a:p>
            <a:pPr marL="0" lvl="0" indent="0" algn="l" rtl="0">
              <a:spcBef>
                <a:spcPts val="0"/>
              </a:spcBef>
              <a:spcAft>
                <a:spcPts val="0"/>
              </a:spcAft>
              <a:buNone/>
            </a:pPr>
            <a:r>
              <a:rPr lang="en-US"/>
              <a:t>Parallel</a:t>
            </a:r>
          </a:p>
          <a:p>
            <a:pPr marL="0" lvl="0" indent="0" algn="l" rtl="0">
              <a:spcBef>
                <a:spcPts val="0"/>
              </a:spcBef>
              <a:spcAft>
                <a:spcPts val="0"/>
              </a:spcAft>
              <a:buNone/>
            </a:pPr>
            <a:endParaRPr lang="en-US"/>
          </a:p>
        </p:txBody>
      </p:sp>
    </p:spTree>
    <p:extLst>
      <p:ext uri="{BB962C8B-B14F-4D97-AF65-F5344CB8AC3E}">
        <p14:creationId xmlns:p14="http://schemas.microsoft.com/office/powerpoint/2010/main" val="7029027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a:solidFill>
                  <a:srgbClr val="565656"/>
                </a:solidFill>
                <a:latin typeface="Avenir Next LT Pro" panose="020B0504020202020204" pitchFamily="34" charset="77"/>
              </a:rPr>
              <a:t>how it’s work:</a:t>
            </a:r>
          </a:p>
          <a:p>
            <a:endParaRPr lang="en-US" sz="1050">
              <a:effectLst/>
              <a:latin typeface="Helvetica Neue" panose="02000503000000020004" pitchFamily="2" charset="0"/>
            </a:endParaRPr>
          </a:p>
          <a:p>
            <a:pPr algn="just"/>
            <a:r>
              <a:rPr lang="en-US" sz="1100">
                <a:solidFill>
                  <a:srgbClr val="565656"/>
                </a:solidFill>
                <a:latin typeface="Avenir Next LT Pro" panose="020B0504020202020204" pitchFamily="34" charset="77"/>
              </a:rPr>
              <a:t> first it is extracted “n” subsets from the training set, then these subsets are used to train “n” base learners of the same type. For making a prediction, each one of the “n” learners are feed with the test sample, the output of each learner is averaged (in case of regression) or voted (in case of classification). Figure 1 shows an overview of the bagging architecture.</a:t>
            </a:r>
          </a:p>
          <a:p>
            <a:pPr marL="0" lvl="0" indent="0" algn="l" rtl="0">
              <a:spcBef>
                <a:spcPts val="0"/>
              </a:spcBef>
              <a:spcAft>
                <a:spcPts val="0"/>
              </a:spcAft>
              <a:buNone/>
            </a:pPr>
            <a:endParaRPr lang="en-US"/>
          </a:p>
          <a:p>
            <a:pPr marL="0" lvl="0" indent="0" algn="l" rtl="0">
              <a:spcBef>
                <a:spcPts val="0"/>
              </a:spcBef>
              <a:spcAft>
                <a:spcPts val="0"/>
              </a:spcAft>
              <a:buNone/>
            </a:pPr>
            <a:r>
              <a:rPr lang="en-US"/>
              <a:t>Parallel</a:t>
            </a:r>
          </a:p>
          <a:p>
            <a:pPr marL="0" lvl="0" indent="0" algn="l" rtl="0">
              <a:spcBef>
                <a:spcPts val="0"/>
              </a:spcBef>
              <a:spcAft>
                <a:spcPts val="0"/>
              </a:spcAft>
              <a:buNone/>
            </a:pPr>
            <a:endParaRPr lang="en-US"/>
          </a:p>
        </p:txBody>
      </p:sp>
    </p:spTree>
    <p:extLst>
      <p:ext uri="{BB962C8B-B14F-4D97-AF65-F5344CB8AC3E}">
        <p14:creationId xmlns:p14="http://schemas.microsoft.com/office/powerpoint/2010/main" val="32548063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a:solidFill>
                  <a:srgbClr val="565656"/>
                </a:solidFill>
                <a:latin typeface="Avenir Next LT Pro" panose="020B0504020202020204" pitchFamily="34" charset="77"/>
              </a:rPr>
              <a:t>how it’s work:</a:t>
            </a:r>
          </a:p>
          <a:p>
            <a:endParaRPr lang="en-US" sz="1050">
              <a:effectLst/>
              <a:latin typeface="Helvetica Neue" panose="02000503000000020004" pitchFamily="2" charset="0"/>
            </a:endParaRPr>
          </a:p>
          <a:p>
            <a:pPr algn="just"/>
            <a:r>
              <a:rPr lang="en-US" sz="1100">
                <a:solidFill>
                  <a:srgbClr val="565656"/>
                </a:solidFill>
                <a:latin typeface="Avenir Next LT Pro" panose="020B0504020202020204" pitchFamily="34" charset="77"/>
              </a:rPr>
              <a:t> first it is extracted “n” subsets from the training set, then these subsets are used to train “n” base learners of the same type. For making a prediction, each one of the “n” learners are feed with the test sample, the output of each learner is averaged (in case of regression) or voted (in case of classification). Figure 1 shows an overview of the bagging architecture.</a:t>
            </a:r>
          </a:p>
          <a:p>
            <a:pPr marL="0" lvl="0" indent="0" algn="l" rtl="0">
              <a:spcBef>
                <a:spcPts val="0"/>
              </a:spcBef>
              <a:spcAft>
                <a:spcPts val="0"/>
              </a:spcAft>
              <a:buNone/>
            </a:pPr>
            <a:endParaRPr lang="en-US"/>
          </a:p>
          <a:p>
            <a:pPr marL="0" lvl="0" indent="0" algn="l" rtl="0">
              <a:spcBef>
                <a:spcPts val="0"/>
              </a:spcBef>
              <a:spcAft>
                <a:spcPts val="0"/>
              </a:spcAft>
              <a:buNone/>
            </a:pPr>
            <a:r>
              <a:rPr lang="en-US"/>
              <a:t>Parallel</a:t>
            </a:r>
          </a:p>
          <a:p>
            <a:pPr marL="0" lvl="0" indent="0" algn="l" rtl="0">
              <a:spcBef>
                <a:spcPts val="0"/>
              </a:spcBef>
              <a:spcAft>
                <a:spcPts val="0"/>
              </a:spcAft>
              <a:buNone/>
            </a:pPr>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4"/>
        <p:cNvGrpSpPr/>
        <p:nvPr/>
      </p:nvGrpSpPr>
      <p:grpSpPr>
        <a:xfrm>
          <a:off x="0" y="0"/>
          <a:ext cx="0" cy="0"/>
          <a:chOff x="0" y="0"/>
          <a:chExt cx="0" cy="0"/>
        </a:xfrm>
      </p:grpSpPr>
      <p:sp>
        <p:nvSpPr>
          <p:cNvPr id="2275" name="Google Shape;2275;ge1d838b627_4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6" name="Google Shape;2276;ge1d838b627_4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a:solidFill>
                  <a:srgbClr val="555555"/>
                </a:solidFill>
                <a:effectLst/>
                <a:latin typeface="Helvetica Neue" panose="02000503000000020004" pitchFamily="2" charset="0"/>
              </a:rPr>
              <a:t>involves fitting many different models types on the same data and using another model to learn how to best combine the predictions.</a:t>
            </a:r>
            <a:endParaRPr/>
          </a:p>
        </p:txBody>
      </p:sp>
    </p:spTree>
    <p:extLst>
      <p:ext uri="{BB962C8B-B14F-4D97-AF65-F5344CB8AC3E}">
        <p14:creationId xmlns:p14="http://schemas.microsoft.com/office/powerpoint/2010/main" val="1478821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3377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extLst>
      <p:ext uri="{BB962C8B-B14F-4D97-AF65-F5344CB8AC3E}">
        <p14:creationId xmlns:p14="http://schemas.microsoft.com/office/powerpoint/2010/main" val="1498016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7"/>
        <p:cNvGrpSpPr/>
        <p:nvPr/>
      </p:nvGrpSpPr>
      <p:grpSpPr>
        <a:xfrm>
          <a:off x="0" y="0"/>
          <a:ext cx="0" cy="0"/>
          <a:chOff x="0" y="0"/>
          <a:chExt cx="0" cy="0"/>
        </a:xfrm>
      </p:grpSpPr>
      <p:sp>
        <p:nvSpPr>
          <p:cNvPr id="2798" name="Google Shape;2798;ge207fd22f2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9" name="Google Shape;2799;ge207fd22f2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Thank you! Informed and great presentation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e207fd22f2_0_25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e207fd22f2_0_25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It would be better to begin with the concept of hyperparameter tuning (optimization), why do we use it? Next, the approaches or techniques used.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ge1d838b627_4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4" name="Google Shape;1714;ge1d838b627_4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Please mention and</a:t>
            </a:r>
            <a:r>
              <a:rPr lang="en-US" b="1"/>
              <a:t> briefly</a:t>
            </a:r>
            <a:r>
              <a:rPr lang="en-US"/>
              <a:t> describe only three techniques</a:t>
            </a:r>
          </a:p>
        </p:txBody>
      </p:sp>
    </p:spTree>
    <p:extLst>
      <p:ext uri="{BB962C8B-B14F-4D97-AF65-F5344CB8AC3E}">
        <p14:creationId xmlns:p14="http://schemas.microsoft.com/office/powerpoint/2010/main" val="6056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e207fd22f2_0_25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e207fd22f2_0_25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9058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3395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e207fd22f2_0_25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e207fd22f2_0_25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I think the two parts should be switched: Why part (on the right), and what part (on the left). And in the why section consider adding how it will help in capturing the problem and reducing the costs of collecting data.</a:t>
            </a:r>
          </a:p>
          <a:p>
            <a:pPr marL="0" indent="0">
              <a:buNone/>
            </a:pPr>
            <a:endParaRPr lang="en-US"/>
          </a:p>
          <a:p>
            <a:pPr marL="0" indent="0">
              <a:buNone/>
            </a:pPr>
            <a:endParaRPr lang="en-US"/>
          </a:p>
          <a:p>
            <a:pPr marL="0" indent="0">
              <a:buNone/>
            </a:pPr>
            <a:endParaRPr lang="en-US"/>
          </a:p>
          <a:p>
            <a:pPr marL="0" indent="0">
              <a:buNone/>
            </a:pPr>
            <a:endParaRPr lang="en-US"/>
          </a:p>
          <a:p>
            <a:pPr marL="0" indent="0">
              <a:buNone/>
            </a:pPr>
            <a:r>
              <a:rPr lang="en-US"/>
              <a:t>-------</a:t>
            </a:r>
          </a:p>
        </p:txBody>
      </p:sp>
    </p:spTree>
    <p:extLst>
      <p:ext uri="{BB962C8B-B14F-4D97-AF65-F5344CB8AC3E}">
        <p14:creationId xmlns:p14="http://schemas.microsoft.com/office/powerpoint/2010/main" val="1470625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1" indent="0" rtl="1">
              <a:buNone/>
            </a:pPr>
            <a:r>
              <a:rPr lang="en-US"/>
              <a:t>.Actually what you have mentioned is a part of preprocessing, </a:t>
            </a:r>
          </a:p>
          <a:p>
            <a:pPr marL="457200" lvl="1" indent="0" rtl="1">
              <a:buNone/>
            </a:pPr>
            <a:endParaRPr lang="en-US"/>
          </a:p>
          <a:p>
            <a:pPr marL="457200" lvl="1" indent="0" rtl="1">
              <a:buNone/>
            </a:pPr>
            <a:r>
              <a:rPr lang="en-US"/>
              <a:t>feature selection is interested in eliminating both useful and non useful features based on a specified technique. For example, the year gives a useful information but a statical approach may calculate that this information is irrelevant to whether the car will crush or not. Also, I think point 2 needs to be rephrased and clarified more, please.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userDrawn="1">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390375" y="1545950"/>
            <a:ext cx="5494800" cy="20616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390381" y="3831275"/>
            <a:ext cx="4095600" cy="393600"/>
          </a:xfrm>
          <a:prstGeom prst="rect">
            <a:avLst/>
          </a:prstGeom>
          <a:ln>
            <a:noFill/>
          </a:ln>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4767526" y="371401"/>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509877" y="4765640"/>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249663" y="4764588"/>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1" name="Shape 127"/>
        <p:cNvGrpSpPr/>
        <p:nvPr/>
      </p:nvGrpSpPr>
      <p:grpSpPr>
        <a:xfrm>
          <a:off x="0" y="0"/>
          <a:ext cx="0" cy="0"/>
          <a:chOff x="0" y="0"/>
          <a:chExt cx="0" cy="0"/>
        </a:xfrm>
      </p:grpSpPr>
      <p:sp>
        <p:nvSpPr>
          <p:cNvPr id="128" name="Google Shape;128;p13"/>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29" name="Google Shape;129;p13"/>
          <p:cNvGrpSpPr/>
          <p:nvPr/>
        </p:nvGrpSpPr>
        <p:grpSpPr>
          <a:xfrm rot="10800000">
            <a:off x="8447165" y="4138849"/>
            <a:ext cx="1334959" cy="1485874"/>
            <a:chOff x="799165" y="-457201"/>
            <a:chExt cx="1334959" cy="1485874"/>
          </a:xfrm>
        </p:grpSpPr>
        <p:sp>
          <p:nvSpPr>
            <p:cNvPr id="130" name="Google Shape;130;p13"/>
            <p:cNvSpPr/>
            <p:nvPr/>
          </p:nvSpPr>
          <p:spPr>
            <a:xfrm>
              <a:off x="903201" y="-457201"/>
              <a:ext cx="1230923" cy="1485874"/>
            </a:xfrm>
            <a:custGeom>
              <a:avLst/>
              <a:gdLst/>
              <a:ahLst/>
              <a:cxnLst/>
              <a:rect l="l" t="t" r="r" b="b"/>
              <a:pathLst>
                <a:path w="33531" h="40476" extrusionOk="0">
                  <a:moveTo>
                    <a:pt x="31653" y="1"/>
                  </a:moveTo>
                  <a:lnTo>
                    <a:pt x="31653" y="24575"/>
                  </a:lnTo>
                  <a:cubicBezTo>
                    <a:pt x="31653" y="32280"/>
                    <a:pt x="25409" y="38512"/>
                    <a:pt x="17716" y="38512"/>
                  </a:cubicBezTo>
                  <a:lnTo>
                    <a:pt x="0" y="38512"/>
                  </a:lnTo>
                  <a:lnTo>
                    <a:pt x="0" y="40475"/>
                  </a:lnTo>
                  <a:lnTo>
                    <a:pt x="18244" y="40451"/>
                  </a:lnTo>
                  <a:cubicBezTo>
                    <a:pt x="26684" y="40451"/>
                    <a:pt x="33530" y="33617"/>
                    <a:pt x="33530" y="25164"/>
                  </a:cubicBezTo>
                  <a:lnTo>
                    <a:pt x="33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p:nvPr/>
          </p:nvSpPr>
          <p:spPr>
            <a:xfrm>
              <a:off x="903201" y="-457201"/>
              <a:ext cx="1074171" cy="1329122"/>
            </a:xfrm>
            <a:custGeom>
              <a:avLst/>
              <a:gdLst/>
              <a:ahLst/>
              <a:cxnLst/>
              <a:rect l="l" t="t" r="r" b="b"/>
              <a:pathLst>
                <a:path w="29261" h="36206" extrusionOk="0">
                  <a:moveTo>
                    <a:pt x="27384" y="1"/>
                  </a:moveTo>
                  <a:lnTo>
                    <a:pt x="27384" y="23728"/>
                  </a:lnTo>
                  <a:cubicBezTo>
                    <a:pt x="27384" y="29544"/>
                    <a:pt x="22685" y="34243"/>
                    <a:pt x="16870" y="34243"/>
                  </a:cubicBezTo>
                  <a:lnTo>
                    <a:pt x="0" y="34243"/>
                  </a:lnTo>
                  <a:lnTo>
                    <a:pt x="0" y="36206"/>
                  </a:lnTo>
                  <a:lnTo>
                    <a:pt x="13974" y="36181"/>
                  </a:lnTo>
                  <a:lnTo>
                    <a:pt x="17397" y="36181"/>
                  </a:lnTo>
                  <a:cubicBezTo>
                    <a:pt x="23949" y="36181"/>
                    <a:pt x="29261" y="30881"/>
                    <a:pt x="29261" y="24330"/>
                  </a:cubicBezTo>
                  <a:lnTo>
                    <a:pt x="29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p:nvPr/>
          </p:nvSpPr>
          <p:spPr>
            <a:xfrm>
              <a:off x="903201" y="-457201"/>
              <a:ext cx="917456" cy="1172407"/>
            </a:xfrm>
            <a:custGeom>
              <a:avLst/>
              <a:gdLst/>
              <a:ahLst/>
              <a:cxnLst/>
              <a:rect l="l" t="t" r="r" b="b"/>
              <a:pathLst>
                <a:path w="24992" h="31937" extrusionOk="0">
                  <a:moveTo>
                    <a:pt x="23114" y="1"/>
                  </a:moveTo>
                  <a:lnTo>
                    <a:pt x="23114" y="22158"/>
                  </a:lnTo>
                  <a:cubicBezTo>
                    <a:pt x="23114" y="26477"/>
                    <a:pt x="19618" y="29973"/>
                    <a:pt x="15287" y="29973"/>
                  </a:cubicBezTo>
                  <a:lnTo>
                    <a:pt x="0" y="29973"/>
                  </a:lnTo>
                  <a:lnTo>
                    <a:pt x="0" y="31936"/>
                  </a:lnTo>
                  <a:lnTo>
                    <a:pt x="9705" y="31912"/>
                  </a:lnTo>
                  <a:lnTo>
                    <a:pt x="9705" y="31924"/>
                  </a:lnTo>
                  <a:lnTo>
                    <a:pt x="15594" y="31924"/>
                  </a:lnTo>
                  <a:cubicBezTo>
                    <a:pt x="20783" y="31924"/>
                    <a:pt x="24991" y="27703"/>
                    <a:pt x="24991" y="22514"/>
                  </a:cubicBezTo>
                  <a:lnTo>
                    <a:pt x="249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a:off x="799165" y="-457201"/>
              <a:ext cx="864741" cy="1016096"/>
            </a:xfrm>
            <a:custGeom>
              <a:avLst/>
              <a:gdLst/>
              <a:ahLst/>
              <a:cxnLst/>
              <a:rect l="l" t="t" r="r" b="b"/>
              <a:pathLst>
                <a:path w="23556" h="27679" extrusionOk="0">
                  <a:moveTo>
                    <a:pt x="21679" y="1"/>
                  </a:moveTo>
                  <a:lnTo>
                    <a:pt x="21679" y="21471"/>
                  </a:lnTo>
                  <a:cubicBezTo>
                    <a:pt x="21679" y="23814"/>
                    <a:pt x="19777" y="25716"/>
                    <a:pt x="17434" y="25716"/>
                  </a:cubicBezTo>
                  <a:lnTo>
                    <a:pt x="2834" y="25716"/>
                  </a:lnTo>
                  <a:lnTo>
                    <a:pt x="2834" y="27654"/>
                  </a:lnTo>
                  <a:lnTo>
                    <a:pt x="17397" y="27654"/>
                  </a:lnTo>
                  <a:cubicBezTo>
                    <a:pt x="20795" y="27654"/>
                    <a:pt x="23556" y="24894"/>
                    <a:pt x="23556" y="21495"/>
                  </a:cubicBezTo>
                  <a:lnTo>
                    <a:pt x="23556" y="1"/>
                  </a:lnTo>
                  <a:close/>
                  <a:moveTo>
                    <a:pt x="0" y="27654"/>
                  </a:moveTo>
                  <a:lnTo>
                    <a:pt x="2834" y="27679"/>
                  </a:lnTo>
                  <a:lnTo>
                    <a:pt x="2834" y="2765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 name="Google Shape;134;p13"/>
          <p:cNvSpPr/>
          <p:nvPr/>
        </p:nvSpPr>
        <p:spPr>
          <a:xfrm flipH="1">
            <a:off x="2539454" y="4715201"/>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p:nvPr/>
        </p:nvSpPr>
        <p:spPr>
          <a:xfrm flipH="1">
            <a:off x="8380783" y="1606915"/>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flipH="1">
            <a:off x="7334108" y="4654440"/>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CUSTOM_2_1">
    <p:spTree>
      <p:nvGrpSpPr>
        <p:cNvPr id="1" name="Shape 137"/>
        <p:cNvGrpSpPr/>
        <p:nvPr/>
      </p:nvGrpSpPr>
      <p:grpSpPr>
        <a:xfrm>
          <a:off x="0" y="0"/>
          <a:ext cx="0" cy="0"/>
          <a:chOff x="0" y="0"/>
          <a:chExt cx="0" cy="0"/>
        </a:xfrm>
      </p:grpSpPr>
      <p:sp>
        <p:nvSpPr>
          <p:cNvPr id="138" name="Google Shape;138;p14"/>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39" name="Google Shape;139;p14"/>
          <p:cNvGrpSpPr/>
          <p:nvPr/>
        </p:nvGrpSpPr>
        <p:grpSpPr>
          <a:xfrm flipH="1">
            <a:off x="8424152" y="-459101"/>
            <a:ext cx="1334959" cy="1485874"/>
            <a:chOff x="912677" y="-457201"/>
            <a:chExt cx="1334959" cy="1485874"/>
          </a:xfrm>
        </p:grpSpPr>
        <p:sp>
          <p:nvSpPr>
            <p:cNvPr id="140" name="Google Shape;140;p14"/>
            <p:cNvSpPr/>
            <p:nvPr/>
          </p:nvSpPr>
          <p:spPr>
            <a:xfrm>
              <a:off x="1016713" y="-457201"/>
              <a:ext cx="1230923" cy="1485874"/>
            </a:xfrm>
            <a:custGeom>
              <a:avLst/>
              <a:gdLst/>
              <a:ahLst/>
              <a:cxnLst/>
              <a:rect l="l" t="t" r="r" b="b"/>
              <a:pathLst>
                <a:path w="33531" h="40476" extrusionOk="0">
                  <a:moveTo>
                    <a:pt x="31653" y="1"/>
                  </a:moveTo>
                  <a:lnTo>
                    <a:pt x="31653" y="24575"/>
                  </a:lnTo>
                  <a:cubicBezTo>
                    <a:pt x="31653" y="32280"/>
                    <a:pt x="25409" y="38512"/>
                    <a:pt x="17716" y="38512"/>
                  </a:cubicBezTo>
                  <a:lnTo>
                    <a:pt x="0" y="38512"/>
                  </a:lnTo>
                  <a:lnTo>
                    <a:pt x="0" y="40475"/>
                  </a:lnTo>
                  <a:lnTo>
                    <a:pt x="18244" y="40451"/>
                  </a:lnTo>
                  <a:cubicBezTo>
                    <a:pt x="26684" y="40451"/>
                    <a:pt x="33530" y="33617"/>
                    <a:pt x="33530" y="25164"/>
                  </a:cubicBezTo>
                  <a:lnTo>
                    <a:pt x="335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4"/>
            <p:cNvSpPr/>
            <p:nvPr/>
          </p:nvSpPr>
          <p:spPr>
            <a:xfrm>
              <a:off x="1016713" y="-457201"/>
              <a:ext cx="1074171" cy="1329122"/>
            </a:xfrm>
            <a:custGeom>
              <a:avLst/>
              <a:gdLst/>
              <a:ahLst/>
              <a:cxnLst/>
              <a:rect l="l" t="t" r="r" b="b"/>
              <a:pathLst>
                <a:path w="29261" h="36206" extrusionOk="0">
                  <a:moveTo>
                    <a:pt x="27384" y="1"/>
                  </a:moveTo>
                  <a:lnTo>
                    <a:pt x="27384" y="23728"/>
                  </a:lnTo>
                  <a:cubicBezTo>
                    <a:pt x="27384" y="29544"/>
                    <a:pt x="22685" y="34243"/>
                    <a:pt x="16870" y="34243"/>
                  </a:cubicBezTo>
                  <a:lnTo>
                    <a:pt x="0" y="34243"/>
                  </a:lnTo>
                  <a:lnTo>
                    <a:pt x="0" y="36206"/>
                  </a:lnTo>
                  <a:lnTo>
                    <a:pt x="13974" y="36181"/>
                  </a:lnTo>
                  <a:lnTo>
                    <a:pt x="17397" y="36181"/>
                  </a:lnTo>
                  <a:cubicBezTo>
                    <a:pt x="23949" y="36181"/>
                    <a:pt x="29261" y="30881"/>
                    <a:pt x="29261" y="24330"/>
                  </a:cubicBezTo>
                  <a:lnTo>
                    <a:pt x="292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a:off x="1016713" y="-457201"/>
              <a:ext cx="917456" cy="1172407"/>
            </a:xfrm>
            <a:custGeom>
              <a:avLst/>
              <a:gdLst/>
              <a:ahLst/>
              <a:cxnLst/>
              <a:rect l="l" t="t" r="r" b="b"/>
              <a:pathLst>
                <a:path w="24992" h="31937" extrusionOk="0">
                  <a:moveTo>
                    <a:pt x="23114" y="1"/>
                  </a:moveTo>
                  <a:lnTo>
                    <a:pt x="23114" y="22158"/>
                  </a:lnTo>
                  <a:cubicBezTo>
                    <a:pt x="23114" y="26477"/>
                    <a:pt x="19618" y="29973"/>
                    <a:pt x="15287" y="29973"/>
                  </a:cubicBezTo>
                  <a:lnTo>
                    <a:pt x="0" y="29973"/>
                  </a:lnTo>
                  <a:lnTo>
                    <a:pt x="0" y="31936"/>
                  </a:lnTo>
                  <a:lnTo>
                    <a:pt x="9705" y="31912"/>
                  </a:lnTo>
                  <a:lnTo>
                    <a:pt x="9705" y="31924"/>
                  </a:lnTo>
                  <a:lnTo>
                    <a:pt x="15594" y="31924"/>
                  </a:lnTo>
                  <a:cubicBezTo>
                    <a:pt x="20783" y="31924"/>
                    <a:pt x="24991" y="27703"/>
                    <a:pt x="24991" y="22514"/>
                  </a:cubicBezTo>
                  <a:lnTo>
                    <a:pt x="249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4"/>
            <p:cNvSpPr/>
            <p:nvPr/>
          </p:nvSpPr>
          <p:spPr>
            <a:xfrm>
              <a:off x="912677" y="-457201"/>
              <a:ext cx="864741" cy="1016096"/>
            </a:xfrm>
            <a:custGeom>
              <a:avLst/>
              <a:gdLst/>
              <a:ahLst/>
              <a:cxnLst/>
              <a:rect l="l" t="t" r="r" b="b"/>
              <a:pathLst>
                <a:path w="23556" h="27679" extrusionOk="0">
                  <a:moveTo>
                    <a:pt x="21679" y="1"/>
                  </a:moveTo>
                  <a:lnTo>
                    <a:pt x="21679" y="21471"/>
                  </a:lnTo>
                  <a:cubicBezTo>
                    <a:pt x="21679" y="23814"/>
                    <a:pt x="19777" y="25716"/>
                    <a:pt x="17434" y="25716"/>
                  </a:cubicBezTo>
                  <a:lnTo>
                    <a:pt x="2834" y="25716"/>
                  </a:lnTo>
                  <a:lnTo>
                    <a:pt x="2834" y="27654"/>
                  </a:lnTo>
                  <a:lnTo>
                    <a:pt x="17397" y="27654"/>
                  </a:lnTo>
                  <a:cubicBezTo>
                    <a:pt x="20795" y="27654"/>
                    <a:pt x="23556" y="24894"/>
                    <a:pt x="23556" y="21495"/>
                  </a:cubicBezTo>
                  <a:lnTo>
                    <a:pt x="23556" y="1"/>
                  </a:lnTo>
                  <a:close/>
                  <a:moveTo>
                    <a:pt x="0" y="27654"/>
                  </a:moveTo>
                  <a:lnTo>
                    <a:pt x="2834" y="27679"/>
                  </a:lnTo>
                  <a:lnTo>
                    <a:pt x="2834" y="2765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14"/>
          <p:cNvSpPr/>
          <p:nvPr/>
        </p:nvSpPr>
        <p:spPr>
          <a:xfrm flipH="1">
            <a:off x="8613391" y="1252488"/>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4"/>
          <p:cNvSpPr/>
          <p:nvPr/>
        </p:nvSpPr>
        <p:spPr>
          <a:xfrm flipH="1">
            <a:off x="8834058" y="2829152"/>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4"/>
          <p:cNvSpPr/>
          <p:nvPr/>
        </p:nvSpPr>
        <p:spPr>
          <a:xfrm flipH="1">
            <a:off x="300088" y="4603988"/>
            <a:ext cx="266254" cy="266254"/>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4"/>
          <p:cNvSpPr/>
          <p:nvPr/>
        </p:nvSpPr>
        <p:spPr>
          <a:xfrm flipH="1">
            <a:off x="2009566" y="4546201"/>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4"/>
          <p:cNvSpPr/>
          <p:nvPr/>
        </p:nvSpPr>
        <p:spPr>
          <a:xfrm flipH="1">
            <a:off x="381113" y="1429713"/>
            <a:ext cx="266254" cy="266254"/>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2">
    <p:spTree>
      <p:nvGrpSpPr>
        <p:cNvPr id="1" name="Shape 149"/>
        <p:cNvGrpSpPr/>
        <p:nvPr/>
      </p:nvGrpSpPr>
      <p:grpSpPr>
        <a:xfrm>
          <a:off x="0" y="0"/>
          <a:ext cx="0" cy="0"/>
          <a:chOff x="0" y="0"/>
          <a:chExt cx="0" cy="0"/>
        </a:xfrm>
      </p:grpSpPr>
      <p:sp>
        <p:nvSpPr>
          <p:cNvPr id="150" name="Google Shape;150;p15"/>
          <p:cNvSpPr txBox="1">
            <a:spLocks noGrp="1"/>
          </p:cNvSpPr>
          <p:nvPr>
            <p:ph type="subTitle" idx="1"/>
          </p:nvPr>
        </p:nvSpPr>
        <p:spPr>
          <a:xfrm>
            <a:off x="2475737" y="2138454"/>
            <a:ext cx="2089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1" name="Google Shape;151;p15"/>
          <p:cNvSpPr txBox="1">
            <a:spLocks noGrp="1"/>
          </p:cNvSpPr>
          <p:nvPr>
            <p:ph type="subTitle" idx="2"/>
          </p:nvPr>
        </p:nvSpPr>
        <p:spPr>
          <a:xfrm>
            <a:off x="6029700" y="2135954"/>
            <a:ext cx="2089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2" name="Google Shape;152;p15"/>
          <p:cNvSpPr txBox="1">
            <a:spLocks noGrp="1"/>
          </p:cNvSpPr>
          <p:nvPr>
            <p:ph type="subTitle" idx="3"/>
          </p:nvPr>
        </p:nvSpPr>
        <p:spPr>
          <a:xfrm>
            <a:off x="2475737" y="3502470"/>
            <a:ext cx="2089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3" name="Google Shape;153;p15"/>
          <p:cNvSpPr txBox="1">
            <a:spLocks noGrp="1"/>
          </p:cNvSpPr>
          <p:nvPr>
            <p:ph type="subTitle" idx="4"/>
          </p:nvPr>
        </p:nvSpPr>
        <p:spPr>
          <a:xfrm>
            <a:off x="6029700" y="3499895"/>
            <a:ext cx="2089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4" name="Google Shape;154;p15"/>
          <p:cNvSpPr txBox="1">
            <a:spLocks noGrp="1"/>
          </p:cNvSpPr>
          <p:nvPr>
            <p:ph type="title"/>
          </p:nvPr>
        </p:nvSpPr>
        <p:spPr>
          <a:xfrm>
            <a:off x="1581150" y="445025"/>
            <a:ext cx="6843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5" name="Google Shape;155;p15"/>
          <p:cNvSpPr txBox="1">
            <a:spLocks noGrp="1"/>
          </p:cNvSpPr>
          <p:nvPr>
            <p:ph type="title" idx="5" hasCustomPrompt="1"/>
          </p:nvPr>
        </p:nvSpPr>
        <p:spPr>
          <a:xfrm>
            <a:off x="1429362" y="1729188"/>
            <a:ext cx="894000" cy="8940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6" name="Google Shape;156;p15"/>
          <p:cNvSpPr txBox="1">
            <a:spLocks noGrp="1"/>
          </p:cNvSpPr>
          <p:nvPr>
            <p:ph type="title" idx="6" hasCustomPrompt="1"/>
          </p:nvPr>
        </p:nvSpPr>
        <p:spPr>
          <a:xfrm>
            <a:off x="1429338" y="3093226"/>
            <a:ext cx="894000" cy="8940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7" name="Google Shape;157;p15"/>
          <p:cNvSpPr txBox="1">
            <a:spLocks noGrp="1"/>
          </p:cNvSpPr>
          <p:nvPr>
            <p:ph type="title" idx="7" hasCustomPrompt="1"/>
          </p:nvPr>
        </p:nvSpPr>
        <p:spPr>
          <a:xfrm>
            <a:off x="4983299" y="1731789"/>
            <a:ext cx="894000" cy="8940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8" name="Google Shape;158;p15"/>
          <p:cNvSpPr txBox="1">
            <a:spLocks noGrp="1"/>
          </p:cNvSpPr>
          <p:nvPr>
            <p:ph type="title" idx="8" hasCustomPrompt="1"/>
          </p:nvPr>
        </p:nvSpPr>
        <p:spPr>
          <a:xfrm>
            <a:off x="4983299" y="3095775"/>
            <a:ext cx="894000" cy="8940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9" name="Google Shape;159;p15"/>
          <p:cNvSpPr txBox="1">
            <a:spLocks noGrp="1"/>
          </p:cNvSpPr>
          <p:nvPr>
            <p:ph type="subTitle" idx="9"/>
          </p:nvPr>
        </p:nvSpPr>
        <p:spPr>
          <a:xfrm>
            <a:off x="2475737" y="1729100"/>
            <a:ext cx="20895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500">
                <a:latin typeface="Rubik ExtraBold"/>
                <a:ea typeface="Rubik ExtraBold"/>
                <a:cs typeface="Rubik ExtraBold"/>
                <a:sym typeface="Rubik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60" name="Google Shape;160;p15"/>
          <p:cNvSpPr txBox="1">
            <a:spLocks noGrp="1"/>
          </p:cNvSpPr>
          <p:nvPr>
            <p:ph type="subTitle" idx="13"/>
          </p:nvPr>
        </p:nvSpPr>
        <p:spPr>
          <a:xfrm>
            <a:off x="2475737" y="3093245"/>
            <a:ext cx="20895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500">
                <a:latin typeface="Rubik ExtraBold"/>
                <a:ea typeface="Rubik ExtraBold"/>
                <a:cs typeface="Rubik ExtraBold"/>
                <a:sym typeface="Rubik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61" name="Google Shape;161;p15"/>
          <p:cNvSpPr txBox="1">
            <a:spLocks noGrp="1"/>
          </p:cNvSpPr>
          <p:nvPr>
            <p:ph type="subTitle" idx="14"/>
          </p:nvPr>
        </p:nvSpPr>
        <p:spPr>
          <a:xfrm>
            <a:off x="6029700" y="1726600"/>
            <a:ext cx="20895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500">
                <a:latin typeface="Rubik ExtraBold"/>
                <a:ea typeface="Rubik ExtraBold"/>
                <a:cs typeface="Rubik ExtraBold"/>
                <a:sym typeface="Rubik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62" name="Google Shape;162;p15"/>
          <p:cNvSpPr txBox="1">
            <a:spLocks noGrp="1"/>
          </p:cNvSpPr>
          <p:nvPr>
            <p:ph type="subTitle" idx="15"/>
          </p:nvPr>
        </p:nvSpPr>
        <p:spPr>
          <a:xfrm>
            <a:off x="6029700" y="3090669"/>
            <a:ext cx="20895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500">
                <a:latin typeface="Rubik ExtraBold"/>
                <a:ea typeface="Rubik ExtraBold"/>
                <a:cs typeface="Rubik ExtraBold"/>
                <a:sym typeface="Rubik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163" name="Google Shape;163;p15"/>
          <p:cNvGrpSpPr/>
          <p:nvPr/>
        </p:nvGrpSpPr>
        <p:grpSpPr>
          <a:xfrm flipH="1">
            <a:off x="8424152" y="-459101"/>
            <a:ext cx="1334959" cy="1485874"/>
            <a:chOff x="912677" y="-457201"/>
            <a:chExt cx="1334959" cy="1485874"/>
          </a:xfrm>
        </p:grpSpPr>
        <p:sp>
          <p:nvSpPr>
            <p:cNvPr id="164" name="Google Shape;164;p15"/>
            <p:cNvSpPr/>
            <p:nvPr/>
          </p:nvSpPr>
          <p:spPr>
            <a:xfrm>
              <a:off x="1016713" y="-457201"/>
              <a:ext cx="1230923" cy="1485874"/>
            </a:xfrm>
            <a:custGeom>
              <a:avLst/>
              <a:gdLst/>
              <a:ahLst/>
              <a:cxnLst/>
              <a:rect l="l" t="t" r="r" b="b"/>
              <a:pathLst>
                <a:path w="33531" h="40476" extrusionOk="0">
                  <a:moveTo>
                    <a:pt x="31653" y="1"/>
                  </a:moveTo>
                  <a:lnTo>
                    <a:pt x="31653" y="24575"/>
                  </a:lnTo>
                  <a:cubicBezTo>
                    <a:pt x="31653" y="32280"/>
                    <a:pt x="25409" y="38512"/>
                    <a:pt x="17716" y="38512"/>
                  </a:cubicBezTo>
                  <a:lnTo>
                    <a:pt x="0" y="38512"/>
                  </a:lnTo>
                  <a:lnTo>
                    <a:pt x="0" y="40475"/>
                  </a:lnTo>
                  <a:lnTo>
                    <a:pt x="18244" y="40451"/>
                  </a:lnTo>
                  <a:cubicBezTo>
                    <a:pt x="26684" y="40451"/>
                    <a:pt x="33530" y="33617"/>
                    <a:pt x="33530" y="25164"/>
                  </a:cubicBezTo>
                  <a:lnTo>
                    <a:pt x="335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a:off x="1016713" y="-457201"/>
              <a:ext cx="1074171" cy="1329122"/>
            </a:xfrm>
            <a:custGeom>
              <a:avLst/>
              <a:gdLst/>
              <a:ahLst/>
              <a:cxnLst/>
              <a:rect l="l" t="t" r="r" b="b"/>
              <a:pathLst>
                <a:path w="29261" h="36206" extrusionOk="0">
                  <a:moveTo>
                    <a:pt x="27384" y="1"/>
                  </a:moveTo>
                  <a:lnTo>
                    <a:pt x="27384" y="23728"/>
                  </a:lnTo>
                  <a:cubicBezTo>
                    <a:pt x="27384" y="29544"/>
                    <a:pt x="22685" y="34243"/>
                    <a:pt x="16870" y="34243"/>
                  </a:cubicBezTo>
                  <a:lnTo>
                    <a:pt x="0" y="34243"/>
                  </a:lnTo>
                  <a:lnTo>
                    <a:pt x="0" y="36206"/>
                  </a:lnTo>
                  <a:lnTo>
                    <a:pt x="13974" y="36181"/>
                  </a:lnTo>
                  <a:lnTo>
                    <a:pt x="17397" y="36181"/>
                  </a:lnTo>
                  <a:cubicBezTo>
                    <a:pt x="23949" y="36181"/>
                    <a:pt x="29261" y="30881"/>
                    <a:pt x="29261" y="24330"/>
                  </a:cubicBezTo>
                  <a:lnTo>
                    <a:pt x="292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a:off x="1016713" y="-457201"/>
              <a:ext cx="917456" cy="1172407"/>
            </a:xfrm>
            <a:custGeom>
              <a:avLst/>
              <a:gdLst/>
              <a:ahLst/>
              <a:cxnLst/>
              <a:rect l="l" t="t" r="r" b="b"/>
              <a:pathLst>
                <a:path w="24992" h="31937" extrusionOk="0">
                  <a:moveTo>
                    <a:pt x="23114" y="1"/>
                  </a:moveTo>
                  <a:lnTo>
                    <a:pt x="23114" y="22158"/>
                  </a:lnTo>
                  <a:cubicBezTo>
                    <a:pt x="23114" y="26477"/>
                    <a:pt x="19618" y="29973"/>
                    <a:pt x="15287" y="29973"/>
                  </a:cubicBezTo>
                  <a:lnTo>
                    <a:pt x="0" y="29973"/>
                  </a:lnTo>
                  <a:lnTo>
                    <a:pt x="0" y="31936"/>
                  </a:lnTo>
                  <a:lnTo>
                    <a:pt x="9705" y="31912"/>
                  </a:lnTo>
                  <a:lnTo>
                    <a:pt x="9705" y="31924"/>
                  </a:lnTo>
                  <a:lnTo>
                    <a:pt x="15594" y="31924"/>
                  </a:lnTo>
                  <a:cubicBezTo>
                    <a:pt x="20783" y="31924"/>
                    <a:pt x="24991" y="27703"/>
                    <a:pt x="24991" y="22514"/>
                  </a:cubicBezTo>
                  <a:lnTo>
                    <a:pt x="249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a:off x="912677" y="-457201"/>
              <a:ext cx="864741" cy="1016096"/>
            </a:xfrm>
            <a:custGeom>
              <a:avLst/>
              <a:gdLst/>
              <a:ahLst/>
              <a:cxnLst/>
              <a:rect l="l" t="t" r="r" b="b"/>
              <a:pathLst>
                <a:path w="23556" h="27679" extrusionOk="0">
                  <a:moveTo>
                    <a:pt x="21679" y="1"/>
                  </a:moveTo>
                  <a:lnTo>
                    <a:pt x="21679" y="21471"/>
                  </a:lnTo>
                  <a:cubicBezTo>
                    <a:pt x="21679" y="23814"/>
                    <a:pt x="19777" y="25716"/>
                    <a:pt x="17434" y="25716"/>
                  </a:cubicBezTo>
                  <a:lnTo>
                    <a:pt x="2834" y="25716"/>
                  </a:lnTo>
                  <a:lnTo>
                    <a:pt x="2834" y="27654"/>
                  </a:lnTo>
                  <a:lnTo>
                    <a:pt x="17397" y="27654"/>
                  </a:lnTo>
                  <a:cubicBezTo>
                    <a:pt x="20795" y="27654"/>
                    <a:pt x="23556" y="24894"/>
                    <a:pt x="23556" y="21495"/>
                  </a:cubicBezTo>
                  <a:lnTo>
                    <a:pt x="23556" y="1"/>
                  </a:lnTo>
                  <a:close/>
                  <a:moveTo>
                    <a:pt x="0" y="27654"/>
                  </a:moveTo>
                  <a:lnTo>
                    <a:pt x="2834" y="27679"/>
                  </a:lnTo>
                  <a:lnTo>
                    <a:pt x="2834" y="2765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 name="Google Shape;168;p15"/>
          <p:cNvSpPr/>
          <p:nvPr/>
        </p:nvSpPr>
        <p:spPr>
          <a:xfrm>
            <a:off x="4632163" y="4603988"/>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8666014" y="2867140"/>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a:off x="8342152" y="4431252"/>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p:cNvSpPr/>
          <p:nvPr/>
        </p:nvSpPr>
        <p:spPr>
          <a:xfrm>
            <a:off x="2475725" y="4675788"/>
            <a:ext cx="266254" cy="266254"/>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
  <p:cSld name="CUSTOM_1">
    <p:spTree>
      <p:nvGrpSpPr>
        <p:cNvPr id="1" name="Shape 172"/>
        <p:cNvGrpSpPr/>
        <p:nvPr/>
      </p:nvGrpSpPr>
      <p:grpSpPr>
        <a:xfrm>
          <a:off x="0" y="0"/>
          <a:ext cx="0" cy="0"/>
          <a:chOff x="0" y="0"/>
          <a:chExt cx="0" cy="0"/>
        </a:xfrm>
      </p:grpSpPr>
      <p:sp>
        <p:nvSpPr>
          <p:cNvPr id="173" name="Google Shape;173;p16"/>
          <p:cNvSpPr txBox="1">
            <a:spLocks noGrp="1"/>
          </p:cNvSpPr>
          <p:nvPr>
            <p:ph type="subTitle" idx="1"/>
          </p:nvPr>
        </p:nvSpPr>
        <p:spPr>
          <a:xfrm>
            <a:off x="1686691" y="2234050"/>
            <a:ext cx="2151600" cy="112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74" name="Google Shape;174;p16"/>
          <p:cNvSpPr txBox="1">
            <a:spLocks noGrp="1"/>
          </p:cNvSpPr>
          <p:nvPr>
            <p:ph type="title"/>
          </p:nvPr>
        </p:nvSpPr>
        <p:spPr>
          <a:xfrm>
            <a:off x="713225" y="445025"/>
            <a:ext cx="77175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endParaRPr/>
          </a:p>
        </p:txBody>
      </p:sp>
      <p:grpSp>
        <p:nvGrpSpPr>
          <p:cNvPr id="175" name="Google Shape;175;p16"/>
          <p:cNvGrpSpPr/>
          <p:nvPr/>
        </p:nvGrpSpPr>
        <p:grpSpPr>
          <a:xfrm rot="10800000">
            <a:off x="8447165" y="4138849"/>
            <a:ext cx="1334959" cy="1485874"/>
            <a:chOff x="799165" y="-457201"/>
            <a:chExt cx="1334959" cy="1485874"/>
          </a:xfrm>
        </p:grpSpPr>
        <p:sp>
          <p:nvSpPr>
            <p:cNvPr id="176" name="Google Shape;176;p16"/>
            <p:cNvSpPr/>
            <p:nvPr/>
          </p:nvSpPr>
          <p:spPr>
            <a:xfrm>
              <a:off x="903201" y="-457201"/>
              <a:ext cx="1230923" cy="1485874"/>
            </a:xfrm>
            <a:custGeom>
              <a:avLst/>
              <a:gdLst/>
              <a:ahLst/>
              <a:cxnLst/>
              <a:rect l="l" t="t" r="r" b="b"/>
              <a:pathLst>
                <a:path w="33531" h="40476" extrusionOk="0">
                  <a:moveTo>
                    <a:pt x="31653" y="1"/>
                  </a:moveTo>
                  <a:lnTo>
                    <a:pt x="31653" y="24575"/>
                  </a:lnTo>
                  <a:cubicBezTo>
                    <a:pt x="31653" y="32280"/>
                    <a:pt x="25409" y="38512"/>
                    <a:pt x="17716" y="38512"/>
                  </a:cubicBezTo>
                  <a:lnTo>
                    <a:pt x="0" y="38512"/>
                  </a:lnTo>
                  <a:lnTo>
                    <a:pt x="0" y="40475"/>
                  </a:lnTo>
                  <a:lnTo>
                    <a:pt x="18244" y="40451"/>
                  </a:lnTo>
                  <a:cubicBezTo>
                    <a:pt x="26684" y="40451"/>
                    <a:pt x="33530" y="33617"/>
                    <a:pt x="33530" y="25164"/>
                  </a:cubicBezTo>
                  <a:lnTo>
                    <a:pt x="335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6"/>
            <p:cNvSpPr/>
            <p:nvPr/>
          </p:nvSpPr>
          <p:spPr>
            <a:xfrm>
              <a:off x="903201" y="-457201"/>
              <a:ext cx="1074171" cy="1329122"/>
            </a:xfrm>
            <a:custGeom>
              <a:avLst/>
              <a:gdLst/>
              <a:ahLst/>
              <a:cxnLst/>
              <a:rect l="l" t="t" r="r" b="b"/>
              <a:pathLst>
                <a:path w="29261" h="36206" extrusionOk="0">
                  <a:moveTo>
                    <a:pt x="27384" y="1"/>
                  </a:moveTo>
                  <a:lnTo>
                    <a:pt x="27384" y="23728"/>
                  </a:lnTo>
                  <a:cubicBezTo>
                    <a:pt x="27384" y="29544"/>
                    <a:pt x="22685" y="34243"/>
                    <a:pt x="16870" y="34243"/>
                  </a:cubicBezTo>
                  <a:lnTo>
                    <a:pt x="0" y="34243"/>
                  </a:lnTo>
                  <a:lnTo>
                    <a:pt x="0" y="36206"/>
                  </a:lnTo>
                  <a:lnTo>
                    <a:pt x="13974" y="36181"/>
                  </a:lnTo>
                  <a:lnTo>
                    <a:pt x="17397" y="36181"/>
                  </a:lnTo>
                  <a:cubicBezTo>
                    <a:pt x="23949" y="36181"/>
                    <a:pt x="29261" y="30881"/>
                    <a:pt x="29261" y="24330"/>
                  </a:cubicBezTo>
                  <a:lnTo>
                    <a:pt x="292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6"/>
            <p:cNvSpPr/>
            <p:nvPr/>
          </p:nvSpPr>
          <p:spPr>
            <a:xfrm>
              <a:off x="903201" y="-457201"/>
              <a:ext cx="917456" cy="1172407"/>
            </a:xfrm>
            <a:custGeom>
              <a:avLst/>
              <a:gdLst/>
              <a:ahLst/>
              <a:cxnLst/>
              <a:rect l="l" t="t" r="r" b="b"/>
              <a:pathLst>
                <a:path w="24992" h="31937" extrusionOk="0">
                  <a:moveTo>
                    <a:pt x="23114" y="1"/>
                  </a:moveTo>
                  <a:lnTo>
                    <a:pt x="23114" y="22158"/>
                  </a:lnTo>
                  <a:cubicBezTo>
                    <a:pt x="23114" y="26477"/>
                    <a:pt x="19618" y="29973"/>
                    <a:pt x="15287" y="29973"/>
                  </a:cubicBezTo>
                  <a:lnTo>
                    <a:pt x="0" y="29973"/>
                  </a:lnTo>
                  <a:lnTo>
                    <a:pt x="0" y="31936"/>
                  </a:lnTo>
                  <a:lnTo>
                    <a:pt x="9705" y="31912"/>
                  </a:lnTo>
                  <a:lnTo>
                    <a:pt x="9705" y="31924"/>
                  </a:lnTo>
                  <a:lnTo>
                    <a:pt x="15594" y="31924"/>
                  </a:lnTo>
                  <a:cubicBezTo>
                    <a:pt x="20783" y="31924"/>
                    <a:pt x="24991" y="27703"/>
                    <a:pt x="24991" y="22514"/>
                  </a:cubicBezTo>
                  <a:lnTo>
                    <a:pt x="249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6"/>
            <p:cNvSpPr/>
            <p:nvPr/>
          </p:nvSpPr>
          <p:spPr>
            <a:xfrm>
              <a:off x="799165" y="-457201"/>
              <a:ext cx="864741" cy="1016096"/>
            </a:xfrm>
            <a:custGeom>
              <a:avLst/>
              <a:gdLst/>
              <a:ahLst/>
              <a:cxnLst/>
              <a:rect l="l" t="t" r="r" b="b"/>
              <a:pathLst>
                <a:path w="23556" h="27679" extrusionOk="0">
                  <a:moveTo>
                    <a:pt x="21679" y="1"/>
                  </a:moveTo>
                  <a:lnTo>
                    <a:pt x="21679" y="21471"/>
                  </a:lnTo>
                  <a:cubicBezTo>
                    <a:pt x="21679" y="23814"/>
                    <a:pt x="19777" y="25716"/>
                    <a:pt x="17434" y="25716"/>
                  </a:cubicBezTo>
                  <a:lnTo>
                    <a:pt x="2834" y="25716"/>
                  </a:lnTo>
                  <a:lnTo>
                    <a:pt x="2834" y="27654"/>
                  </a:lnTo>
                  <a:lnTo>
                    <a:pt x="17397" y="27654"/>
                  </a:lnTo>
                  <a:cubicBezTo>
                    <a:pt x="20795" y="27654"/>
                    <a:pt x="23556" y="24894"/>
                    <a:pt x="23556" y="21495"/>
                  </a:cubicBezTo>
                  <a:lnTo>
                    <a:pt x="23556" y="1"/>
                  </a:lnTo>
                  <a:close/>
                  <a:moveTo>
                    <a:pt x="0" y="27654"/>
                  </a:moveTo>
                  <a:lnTo>
                    <a:pt x="2834" y="27679"/>
                  </a:lnTo>
                  <a:lnTo>
                    <a:pt x="2834" y="2765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16"/>
          <p:cNvSpPr/>
          <p:nvPr/>
        </p:nvSpPr>
        <p:spPr>
          <a:xfrm flipH="1">
            <a:off x="2224088" y="4575363"/>
            <a:ext cx="266254" cy="266254"/>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6"/>
          <p:cNvSpPr/>
          <p:nvPr/>
        </p:nvSpPr>
        <p:spPr>
          <a:xfrm flipH="1">
            <a:off x="8730233" y="2014502"/>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6"/>
          <p:cNvSpPr/>
          <p:nvPr/>
        </p:nvSpPr>
        <p:spPr>
          <a:xfrm flipH="1">
            <a:off x="8329516" y="3625063"/>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6"/>
          <p:cNvSpPr/>
          <p:nvPr/>
        </p:nvSpPr>
        <p:spPr>
          <a:xfrm flipH="1">
            <a:off x="4371591" y="4575363"/>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200"/>
        <p:cNvGrpSpPr/>
        <p:nvPr/>
      </p:nvGrpSpPr>
      <p:grpSpPr>
        <a:xfrm>
          <a:off x="0" y="0"/>
          <a:ext cx="0" cy="0"/>
          <a:chOff x="0" y="0"/>
          <a:chExt cx="0" cy="0"/>
        </a:xfrm>
      </p:grpSpPr>
      <p:sp>
        <p:nvSpPr>
          <p:cNvPr id="201" name="Google Shape;201;p18"/>
          <p:cNvSpPr txBox="1">
            <a:spLocks noGrp="1"/>
          </p:cNvSpPr>
          <p:nvPr>
            <p:ph type="subTitle" idx="1"/>
          </p:nvPr>
        </p:nvSpPr>
        <p:spPr>
          <a:xfrm>
            <a:off x="719975" y="1897600"/>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2" name="Google Shape;202;p18"/>
          <p:cNvSpPr txBox="1">
            <a:spLocks noGrp="1"/>
          </p:cNvSpPr>
          <p:nvPr>
            <p:ph type="subTitle" idx="2"/>
          </p:nvPr>
        </p:nvSpPr>
        <p:spPr>
          <a:xfrm>
            <a:off x="3419247" y="1897600"/>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3" name="Google Shape;203;p18"/>
          <p:cNvSpPr txBox="1">
            <a:spLocks noGrp="1"/>
          </p:cNvSpPr>
          <p:nvPr>
            <p:ph type="subTitle" idx="3"/>
          </p:nvPr>
        </p:nvSpPr>
        <p:spPr>
          <a:xfrm>
            <a:off x="719975" y="3212700"/>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4" name="Google Shape;204;p18"/>
          <p:cNvSpPr txBox="1">
            <a:spLocks noGrp="1"/>
          </p:cNvSpPr>
          <p:nvPr>
            <p:ph type="subTitle" idx="4"/>
          </p:nvPr>
        </p:nvSpPr>
        <p:spPr>
          <a:xfrm>
            <a:off x="3419247" y="3212700"/>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5" name="Google Shape;205;p18"/>
          <p:cNvSpPr txBox="1">
            <a:spLocks noGrp="1"/>
          </p:cNvSpPr>
          <p:nvPr>
            <p:ph type="subTitle" idx="5"/>
          </p:nvPr>
        </p:nvSpPr>
        <p:spPr>
          <a:xfrm>
            <a:off x="6118520" y="1897600"/>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6" name="Google Shape;206;p18"/>
          <p:cNvSpPr txBox="1">
            <a:spLocks noGrp="1"/>
          </p:cNvSpPr>
          <p:nvPr>
            <p:ph type="subTitle" idx="6"/>
          </p:nvPr>
        </p:nvSpPr>
        <p:spPr>
          <a:xfrm>
            <a:off x="6118520" y="3212700"/>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7" name="Google Shape;207;p18"/>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8" name="Google Shape;208;p18"/>
          <p:cNvSpPr txBox="1">
            <a:spLocks noGrp="1"/>
          </p:cNvSpPr>
          <p:nvPr>
            <p:ph type="subTitle" idx="7"/>
          </p:nvPr>
        </p:nvSpPr>
        <p:spPr>
          <a:xfrm>
            <a:off x="719975" y="1552207"/>
            <a:ext cx="23055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latin typeface="Rubik ExtraBold"/>
                <a:ea typeface="Rubik ExtraBold"/>
                <a:cs typeface="Rubik ExtraBold"/>
                <a:sym typeface="Rubik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9" name="Google Shape;209;p18"/>
          <p:cNvSpPr txBox="1">
            <a:spLocks noGrp="1"/>
          </p:cNvSpPr>
          <p:nvPr>
            <p:ph type="subTitle" idx="8"/>
          </p:nvPr>
        </p:nvSpPr>
        <p:spPr>
          <a:xfrm>
            <a:off x="3419247" y="1552207"/>
            <a:ext cx="23055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latin typeface="Rubik ExtraBold"/>
                <a:ea typeface="Rubik ExtraBold"/>
                <a:cs typeface="Rubik ExtraBold"/>
                <a:sym typeface="Rubik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0" name="Google Shape;210;p18"/>
          <p:cNvSpPr txBox="1">
            <a:spLocks noGrp="1"/>
          </p:cNvSpPr>
          <p:nvPr>
            <p:ph type="subTitle" idx="9"/>
          </p:nvPr>
        </p:nvSpPr>
        <p:spPr>
          <a:xfrm>
            <a:off x="6118520" y="1552207"/>
            <a:ext cx="23055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latin typeface="Rubik ExtraBold"/>
                <a:ea typeface="Rubik ExtraBold"/>
                <a:cs typeface="Rubik ExtraBold"/>
                <a:sym typeface="Rubik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1" name="Google Shape;211;p18"/>
          <p:cNvSpPr txBox="1">
            <a:spLocks noGrp="1"/>
          </p:cNvSpPr>
          <p:nvPr>
            <p:ph type="subTitle" idx="13"/>
          </p:nvPr>
        </p:nvSpPr>
        <p:spPr>
          <a:xfrm>
            <a:off x="719975" y="2867357"/>
            <a:ext cx="23055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latin typeface="Rubik ExtraBold"/>
                <a:ea typeface="Rubik ExtraBold"/>
                <a:cs typeface="Rubik ExtraBold"/>
                <a:sym typeface="Rubik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2" name="Google Shape;212;p18"/>
          <p:cNvSpPr txBox="1">
            <a:spLocks noGrp="1"/>
          </p:cNvSpPr>
          <p:nvPr>
            <p:ph type="subTitle" idx="14"/>
          </p:nvPr>
        </p:nvSpPr>
        <p:spPr>
          <a:xfrm>
            <a:off x="3419253" y="2867357"/>
            <a:ext cx="23055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latin typeface="Rubik ExtraBold"/>
                <a:ea typeface="Rubik ExtraBold"/>
                <a:cs typeface="Rubik ExtraBold"/>
                <a:sym typeface="Rubik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3" name="Google Shape;213;p18"/>
          <p:cNvSpPr txBox="1">
            <a:spLocks noGrp="1"/>
          </p:cNvSpPr>
          <p:nvPr>
            <p:ph type="subTitle" idx="15"/>
          </p:nvPr>
        </p:nvSpPr>
        <p:spPr>
          <a:xfrm>
            <a:off x="6118525" y="2867357"/>
            <a:ext cx="23055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latin typeface="Rubik ExtraBold"/>
                <a:ea typeface="Rubik ExtraBold"/>
                <a:cs typeface="Rubik ExtraBold"/>
                <a:sym typeface="Rubik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4" name="Google Shape;214;p18"/>
          <p:cNvSpPr/>
          <p:nvPr/>
        </p:nvSpPr>
        <p:spPr>
          <a:xfrm flipH="1">
            <a:off x="784888" y="178763"/>
            <a:ext cx="266254" cy="266254"/>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8"/>
          <p:cNvSpPr/>
          <p:nvPr/>
        </p:nvSpPr>
        <p:spPr>
          <a:xfrm flipH="1">
            <a:off x="214829" y="1428063"/>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8"/>
          <p:cNvSpPr/>
          <p:nvPr/>
        </p:nvSpPr>
        <p:spPr>
          <a:xfrm flipH="1">
            <a:off x="8547738" y="3631188"/>
            <a:ext cx="266254" cy="266254"/>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8"/>
          <p:cNvSpPr/>
          <p:nvPr/>
        </p:nvSpPr>
        <p:spPr>
          <a:xfrm flipH="1">
            <a:off x="8074583" y="4779127"/>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8"/>
          <p:cNvSpPr/>
          <p:nvPr/>
        </p:nvSpPr>
        <p:spPr>
          <a:xfrm flipH="1">
            <a:off x="8738521" y="2532177"/>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8"/>
          <p:cNvSpPr/>
          <p:nvPr/>
        </p:nvSpPr>
        <p:spPr>
          <a:xfrm flipH="1">
            <a:off x="6342396" y="4604002"/>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8"/>
          <p:cNvSpPr/>
          <p:nvPr/>
        </p:nvSpPr>
        <p:spPr>
          <a:xfrm flipH="1">
            <a:off x="276621" y="3212702"/>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8"/>
          <p:cNvGrpSpPr/>
          <p:nvPr/>
        </p:nvGrpSpPr>
        <p:grpSpPr>
          <a:xfrm flipH="1">
            <a:off x="8424152" y="-459101"/>
            <a:ext cx="1334959" cy="1485874"/>
            <a:chOff x="912677" y="-457201"/>
            <a:chExt cx="1334959" cy="1485874"/>
          </a:xfrm>
        </p:grpSpPr>
        <p:sp>
          <p:nvSpPr>
            <p:cNvPr id="222" name="Google Shape;222;p18"/>
            <p:cNvSpPr/>
            <p:nvPr/>
          </p:nvSpPr>
          <p:spPr>
            <a:xfrm>
              <a:off x="1016713" y="-457201"/>
              <a:ext cx="1230923" cy="1485874"/>
            </a:xfrm>
            <a:custGeom>
              <a:avLst/>
              <a:gdLst/>
              <a:ahLst/>
              <a:cxnLst/>
              <a:rect l="l" t="t" r="r" b="b"/>
              <a:pathLst>
                <a:path w="33531" h="40476" extrusionOk="0">
                  <a:moveTo>
                    <a:pt x="31653" y="1"/>
                  </a:moveTo>
                  <a:lnTo>
                    <a:pt x="31653" y="24575"/>
                  </a:lnTo>
                  <a:cubicBezTo>
                    <a:pt x="31653" y="32280"/>
                    <a:pt x="25409" y="38512"/>
                    <a:pt x="17716" y="38512"/>
                  </a:cubicBezTo>
                  <a:lnTo>
                    <a:pt x="0" y="38512"/>
                  </a:lnTo>
                  <a:lnTo>
                    <a:pt x="0" y="40475"/>
                  </a:lnTo>
                  <a:lnTo>
                    <a:pt x="18244" y="40451"/>
                  </a:lnTo>
                  <a:cubicBezTo>
                    <a:pt x="26684" y="40451"/>
                    <a:pt x="33530" y="33617"/>
                    <a:pt x="33530" y="25164"/>
                  </a:cubicBezTo>
                  <a:lnTo>
                    <a:pt x="335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8"/>
            <p:cNvSpPr/>
            <p:nvPr/>
          </p:nvSpPr>
          <p:spPr>
            <a:xfrm>
              <a:off x="1016713" y="-457201"/>
              <a:ext cx="1074171" cy="1329122"/>
            </a:xfrm>
            <a:custGeom>
              <a:avLst/>
              <a:gdLst/>
              <a:ahLst/>
              <a:cxnLst/>
              <a:rect l="l" t="t" r="r" b="b"/>
              <a:pathLst>
                <a:path w="29261" h="36206" extrusionOk="0">
                  <a:moveTo>
                    <a:pt x="27384" y="1"/>
                  </a:moveTo>
                  <a:lnTo>
                    <a:pt x="27384" y="23728"/>
                  </a:lnTo>
                  <a:cubicBezTo>
                    <a:pt x="27384" y="29544"/>
                    <a:pt x="22685" y="34243"/>
                    <a:pt x="16870" y="34243"/>
                  </a:cubicBezTo>
                  <a:lnTo>
                    <a:pt x="0" y="34243"/>
                  </a:lnTo>
                  <a:lnTo>
                    <a:pt x="0" y="36206"/>
                  </a:lnTo>
                  <a:lnTo>
                    <a:pt x="13974" y="36181"/>
                  </a:lnTo>
                  <a:lnTo>
                    <a:pt x="17397" y="36181"/>
                  </a:lnTo>
                  <a:cubicBezTo>
                    <a:pt x="23949" y="36181"/>
                    <a:pt x="29261" y="30881"/>
                    <a:pt x="29261" y="24330"/>
                  </a:cubicBezTo>
                  <a:lnTo>
                    <a:pt x="292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8"/>
            <p:cNvSpPr/>
            <p:nvPr/>
          </p:nvSpPr>
          <p:spPr>
            <a:xfrm>
              <a:off x="1016713" y="-457201"/>
              <a:ext cx="917456" cy="1172407"/>
            </a:xfrm>
            <a:custGeom>
              <a:avLst/>
              <a:gdLst/>
              <a:ahLst/>
              <a:cxnLst/>
              <a:rect l="l" t="t" r="r" b="b"/>
              <a:pathLst>
                <a:path w="24992" h="31937" extrusionOk="0">
                  <a:moveTo>
                    <a:pt x="23114" y="1"/>
                  </a:moveTo>
                  <a:lnTo>
                    <a:pt x="23114" y="22158"/>
                  </a:lnTo>
                  <a:cubicBezTo>
                    <a:pt x="23114" y="26477"/>
                    <a:pt x="19618" y="29973"/>
                    <a:pt x="15287" y="29973"/>
                  </a:cubicBezTo>
                  <a:lnTo>
                    <a:pt x="0" y="29973"/>
                  </a:lnTo>
                  <a:lnTo>
                    <a:pt x="0" y="31936"/>
                  </a:lnTo>
                  <a:lnTo>
                    <a:pt x="9705" y="31912"/>
                  </a:lnTo>
                  <a:lnTo>
                    <a:pt x="9705" y="31924"/>
                  </a:lnTo>
                  <a:lnTo>
                    <a:pt x="15594" y="31924"/>
                  </a:lnTo>
                  <a:cubicBezTo>
                    <a:pt x="20783" y="31924"/>
                    <a:pt x="24991" y="27703"/>
                    <a:pt x="24991" y="22514"/>
                  </a:cubicBezTo>
                  <a:lnTo>
                    <a:pt x="249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8"/>
            <p:cNvSpPr/>
            <p:nvPr/>
          </p:nvSpPr>
          <p:spPr>
            <a:xfrm>
              <a:off x="912677" y="-457201"/>
              <a:ext cx="864741" cy="1016096"/>
            </a:xfrm>
            <a:custGeom>
              <a:avLst/>
              <a:gdLst/>
              <a:ahLst/>
              <a:cxnLst/>
              <a:rect l="l" t="t" r="r" b="b"/>
              <a:pathLst>
                <a:path w="23556" h="27679" extrusionOk="0">
                  <a:moveTo>
                    <a:pt x="21679" y="1"/>
                  </a:moveTo>
                  <a:lnTo>
                    <a:pt x="21679" y="21471"/>
                  </a:lnTo>
                  <a:cubicBezTo>
                    <a:pt x="21679" y="23814"/>
                    <a:pt x="19777" y="25716"/>
                    <a:pt x="17434" y="25716"/>
                  </a:cubicBezTo>
                  <a:lnTo>
                    <a:pt x="2834" y="25716"/>
                  </a:lnTo>
                  <a:lnTo>
                    <a:pt x="2834" y="27654"/>
                  </a:lnTo>
                  <a:lnTo>
                    <a:pt x="17397" y="27654"/>
                  </a:lnTo>
                  <a:cubicBezTo>
                    <a:pt x="20795" y="27654"/>
                    <a:pt x="23556" y="24894"/>
                    <a:pt x="23556" y="21495"/>
                  </a:cubicBezTo>
                  <a:lnTo>
                    <a:pt x="23556" y="1"/>
                  </a:lnTo>
                  <a:close/>
                  <a:moveTo>
                    <a:pt x="0" y="27654"/>
                  </a:moveTo>
                  <a:lnTo>
                    <a:pt x="2834" y="27679"/>
                  </a:lnTo>
                  <a:lnTo>
                    <a:pt x="2834" y="2765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226"/>
        <p:cNvGrpSpPr/>
        <p:nvPr/>
      </p:nvGrpSpPr>
      <p:grpSpPr>
        <a:xfrm>
          <a:off x="0" y="0"/>
          <a:ext cx="0" cy="0"/>
          <a:chOff x="0" y="0"/>
          <a:chExt cx="0" cy="0"/>
        </a:xfrm>
      </p:grpSpPr>
      <p:sp>
        <p:nvSpPr>
          <p:cNvPr id="227" name="Google Shape;227;p19"/>
          <p:cNvSpPr txBox="1">
            <a:spLocks noGrp="1"/>
          </p:cNvSpPr>
          <p:nvPr>
            <p:ph type="title" hasCustomPrompt="1"/>
          </p:nvPr>
        </p:nvSpPr>
        <p:spPr>
          <a:xfrm>
            <a:off x="1848000" y="1152612"/>
            <a:ext cx="5448000" cy="75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28" name="Google Shape;228;p19"/>
          <p:cNvSpPr txBox="1">
            <a:spLocks noGrp="1"/>
          </p:cNvSpPr>
          <p:nvPr>
            <p:ph type="subTitle" idx="1"/>
          </p:nvPr>
        </p:nvSpPr>
        <p:spPr>
          <a:xfrm>
            <a:off x="1848000" y="1907487"/>
            <a:ext cx="5448000" cy="3093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9" name="Google Shape;229;p19"/>
          <p:cNvSpPr txBox="1">
            <a:spLocks noGrp="1"/>
          </p:cNvSpPr>
          <p:nvPr>
            <p:ph type="title" idx="2" hasCustomPrompt="1"/>
          </p:nvPr>
        </p:nvSpPr>
        <p:spPr>
          <a:xfrm>
            <a:off x="1848000" y="2926791"/>
            <a:ext cx="5448000" cy="75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30" name="Google Shape;230;p19"/>
          <p:cNvSpPr txBox="1">
            <a:spLocks noGrp="1"/>
          </p:cNvSpPr>
          <p:nvPr>
            <p:ph type="subTitle" idx="3"/>
          </p:nvPr>
        </p:nvSpPr>
        <p:spPr>
          <a:xfrm>
            <a:off x="1848000" y="3681588"/>
            <a:ext cx="5448000" cy="3093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1" name="Google Shape;231;p19"/>
          <p:cNvSpPr/>
          <p:nvPr/>
        </p:nvSpPr>
        <p:spPr>
          <a:xfrm>
            <a:off x="2939527" y="267515"/>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9"/>
          <p:cNvSpPr/>
          <p:nvPr/>
        </p:nvSpPr>
        <p:spPr>
          <a:xfrm>
            <a:off x="6461664" y="4516427"/>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9"/>
          <p:cNvSpPr/>
          <p:nvPr/>
        </p:nvSpPr>
        <p:spPr>
          <a:xfrm>
            <a:off x="6461676" y="265426"/>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9"/>
          <p:cNvSpPr/>
          <p:nvPr/>
        </p:nvSpPr>
        <p:spPr>
          <a:xfrm>
            <a:off x="4438900" y="4546950"/>
            <a:ext cx="266254" cy="266254"/>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42"/>
        <p:cNvGrpSpPr/>
        <p:nvPr/>
      </p:nvGrpSpPr>
      <p:grpSpPr>
        <a:xfrm>
          <a:off x="0" y="0"/>
          <a:ext cx="0" cy="0"/>
          <a:chOff x="0" y="0"/>
          <a:chExt cx="0" cy="0"/>
        </a:xfrm>
      </p:grpSpPr>
      <p:grpSp>
        <p:nvGrpSpPr>
          <p:cNvPr id="243" name="Google Shape;243;p21"/>
          <p:cNvGrpSpPr/>
          <p:nvPr/>
        </p:nvGrpSpPr>
        <p:grpSpPr>
          <a:xfrm flipH="1">
            <a:off x="8424152" y="-459101"/>
            <a:ext cx="1334959" cy="1485874"/>
            <a:chOff x="912677" y="-457201"/>
            <a:chExt cx="1334959" cy="1485874"/>
          </a:xfrm>
        </p:grpSpPr>
        <p:sp>
          <p:nvSpPr>
            <p:cNvPr id="244" name="Google Shape;244;p21"/>
            <p:cNvSpPr/>
            <p:nvPr/>
          </p:nvSpPr>
          <p:spPr>
            <a:xfrm>
              <a:off x="1016713" y="-457201"/>
              <a:ext cx="1230923" cy="1485874"/>
            </a:xfrm>
            <a:custGeom>
              <a:avLst/>
              <a:gdLst/>
              <a:ahLst/>
              <a:cxnLst/>
              <a:rect l="l" t="t" r="r" b="b"/>
              <a:pathLst>
                <a:path w="33531" h="40476" extrusionOk="0">
                  <a:moveTo>
                    <a:pt x="31653" y="1"/>
                  </a:moveTo>
                  <a:lnTo>
                    <a:pt x="31653" y="24575"/>
                  </a:lnTo>
                  <a:cubicBezTo>
                    <a:pt x="31653" y="32280"/>
                    <a:pt x="25409" y="38512"/>
                    <a:pt x="17716" y="38512"/>
                  </a:cubicBezTo>
                  <a:lnTo>
                    <a:pt x="0" y="38512"/>
                  </a:lnTo>
                  <a:lnTo>
                    <a:pt x="0" y="40475"/>
                  </a:lnTo>
                  <a:lnTo>
                    <a:pt x="18244" y="40451"/>
                  </a:lnTo>
                  <a:cubicBezTo>
                    <a:pt x="26684" y="40451"/>
                    <a:pt x="33530" y="33617"/>
                    <a:pt x="33530" y="25164"/>
                  </a:cubicBezTo>
                  <a:lnTo>
                    <a:pt x="335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1"/>
            <p:cNvSpPr/>
            <p:nvPr/>
          </p:nvSpPr>
          <p:spPr>
            <a:xfrm>
              <a:off x="1016713" y="-457201"/>
              <a:ext cx="1074171" cy="1329122"/>
            </a:xfrm>
            <a:custGeom>
              <a:avLst/>
              <a:gdLst/>
              <a:ahLst/>
              <a:cxnLst/>
              <a:rect l="l" t="t" r="r" b="b"/>
              <a:pathLst>
                <a:path w="29261" h="36206" extrusionOk="0">
                  <a:moveTo>
                    <a:pt x="27384" y="1"/>
                  </a:moveTo>
                  <a:lnTo>
                    <a:pt x="27384" y="23728"/>
                  </a:lnTo>
                  <a:cubicBezTo>
                    <a:pt x="27384" y="29544"/>
                    <a:pt x="22685" y="34243"/>
                    <a:pt x="16870" y="34243"/>
                  </a:cubicBezTo>
                  <a:lnTo>
                    <a:pt x="0" y="34243"/>
                  </a:lnTo>
                  <a:lnTo>
                    <a:pt x="0" y="36206"/>
                  </a:lnTo>
                  <a:lnTo>
                    <a:pt x="13974" y="36181"/>
                  </a:lnTo>
                  <a:lnTo>
                    <a:pt x="17397" y="36181"/>
                  </a:lnTo>
                  <a:cubicBezTo>
                    <a:pt x="23949" y="36181"/>
                    <a:pt x="29261" y="30881"/>
                    <a:pt x="29261" y="24330"/>
                  </a:cubicBezTo>
                  <a:lnTo>
                    <a:pt x="292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1"/>
            <p:cNvSpPr/>
            <p:nvPr/>
          </p:nvSpPr>
          <p:spPr>
            <a:xfrm>
              <a:off x="1016713" y="-457201"/>
              <a:ext cx="917456" cy="1172407"/>
            </a:xfrm>
            <a:custGeom>
              <a:avLst/>
              <a:gdLst/>
              <a:ahLst/>
              <a:cxnLst/>
              <a:rect l="l" t="t" r="r" b="b"/>
              <a:pathLst>
                <a:path w="24992" h="31937" extrusionOk="0">
                  <a:moveTo>
                    <a:pt x="23114" y="1"/>
                  </a:moveTo>
                  <a:lnTo>
                    <a:pt x="23114" y="22158"/>
                  </a:lnTo>
                  <a:cubicBezTo>
                    <a:pt x="23114" y="26477"/>
                    <a:pt x="19618" y="29973"/>
                    <a:pt x="15287" y="29973"/>
                  </a:cubicBezTo>
                  <a:lnTo>
                    <a:pt x="0" y="29973"/>
                  </a:lnTo>
                  <a:lnTo>
                    <a:pt x="0" y="31936"/>
                  </a:lnTo>
                  <a:lnTo>
                    <a:pt x="9705" y="31912"/>
                  </a:lnTo>
                  <a:lnTo>
                    <a:pt x="9705" y="31924"/>
                  </a:lnTo>
                  <a:lnTo>
                    <a:pt x="15594" y="31924"/>
                  </a:lnTo>
                  <a:cubicBezTo>
                    <a:pt x="20783" y="31924"/>
                    <a:pt x="24991" y="27703"/>
                    <a:pt x="24991" y="22514"/>
                  </a:cubicBezTo>
                  <a:lnTo>
                    <a:pt x="249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1"/>
            <p:cNvSpPr/>
            <p:nvPr/>
          </p:nvSpPr>
          <p:spPr>
            <a:xfrm>
              <a:off x="912677" y="-457201"/>
              <a:ext cx="864741" cy="1016096"/>
            </a:xfrm>
            <a:custGeom>
              <a:avLst/>
              <a:gdLst/>
              <a:ahLst/>
              <a:cxnLst/>
              <a:rect l="l" t="t" r="r" b="b"/>
              <a:pathLst>
                <a:path w="23556" h="27679" extrusionOk="0">
                  <a:moveTo>
                    <a:pt x="21679" y="1"/>
                  </a:moveTo>
                  <a:lnTo>
                    <a:pt x="21679" y="21471"/>
                  </a:lnTo>
                  <a:cubicBezTo>
                    <a:pt x="21679" y="23814"/>
                    <a:pt x="19777" y="25716"/>
                    <a:pt x="17434" y="25716"/>
                  </a:cubicBezTo>
                  <a:lnTo>
                    <a:pt x="2834" y="25716"/>
                  </a:lnTo>
                  <a:lnTo>
                    <a:pt x="2834" y="27654"/>
                  </a:lnTo>
                  <a:lnTo>
                    <a:pt x="17397" y="27654"/>
                  </a:lnTo>
                  <a:cubicBezTo>
                    <a:pt x="20795" y="27654"/>
                    <a:pt x="23556" y="24894"/>
                    <a:pt x="23556" y="21495"/>
                  </a:cubicBezTo>
                  <a:lnTo>
                    <a:pt x="23556" y="1"/>
                  </a:lnTo>
                  <a:close/>
                  <a:moveTo>
                    <a:pt x="0" y="27654"/>
                  </a:moveTo>
                  <a:lnTo>
                    <a:pt x="2834" y="27679"/>
                  </a:lnTo>
                  <a:lnTo>
                    <a:pt x="2834" y="2765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 name="Google Shape;248;p21"/>
          <p:cNvSpPr/>
          <p:nvPr/>
        </p:nvSpPr>
        <p:spPr>
          <a:xfrm flipH="1">
            <a:off x="355251" y="406363"/>
            <a:ext cx="266254" cy="266254"/>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1"/>
          <p:cNvSpPr/>
          <p:nvPr/>
        </p:nvSpPr>
        <p:spPr>
          <a:xfrm flipH="1">
            <a:off x="399766" y="1203013"/>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1"/>
          <p:cNvSpPr/>
          <p:nvPr/>
        </p:nvSpPr>
        <p:spPr>
          <a:xfrm flipH="1">
            <a:off x="1328896" y="320877"/>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p:nvPr/>
        </p:nvSpPr>
        <p:spPr>
          <a:xfrm flipH="1">
            <a:off x="8702121" y="4037227"/>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1"/>
          <p:cNvSpPr/>
          <p:nvPr/>
        </p:nvSpPr>
        <p:spPr>
          <a:xfrm flipH="1">
            <a:off x="8058096" y="4833402"/>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53"/>
        <p:cNvGrpSpPr/>
        <p:nvPr/>
      </p:nvGrpSpPr>
      <p:grpSpPr>
        <a:xfrm>
          <a:off x="0" y="0"/>
          <a:ext cx="0" cy="0"/>
          <a:chOff x="0" y="0"/>
          <a:chExt cx="0" cy="0"/>
        </a:xfrm>
      </p:grpSpPr>
      <p:grpSp>
        <p:nvGrpSpPr>
          <p:cNvPr id="254" name="Google Shape;254;p22"/>
          <p:cNvGrpSpPr/>
          <p:nvPr/>
        </p:nvGrpSpPr>
        <p:grpSpPr>
          <a:xfrm rot="10800000">
            <a:off x="8447165" y="4138849"/>
            <a:ext cx="1334959" cy="1485874"/>
            <a:chOff x="799165" y="-457201"/>
            <a:chExt cx="1334959" cy="1485874"/>
          </a:xfrm>
        </p:grpSpPr>
        <p:sp>
          <p:nvSpPr>
            <p:cNvPr id="255" name="Google Shape;255;p22"/>
            <p:cNvSpPr/>
            <p:nvPr/>
          </p:nvSpPr>
          <p:spPr>
            <a:xfrm>
              <a:off x="903201" y="-457201"/>
              <a:ext cx="1230923" cy="1485874"/>
            </a:xfrm>
            <a:custGeom>
              <a:avLst/>
              <a:gdLst/>
              <a:ahLst/>
              <a:cxnLst/>
              <a:rect l="l" t="t" r="r" b="b"/>
              <a:pathLst>
                <a:path w="33531" h="40476" extrusionOk="0">
                  <a:moveTo>
                    <a:pt x="31653" y="1"/>
                  </a:moveTo>
                  <a:lnTo>
                    <a:pt x="31653" y="24575"/>
                  </a:lnTo>
                  <a:cubicBezTo>
                    <a:pt x="31653" y="32280"/>
                    <a:pt x="25409" y="38512"/>
                    <a:pt x="17716" y="38512"/>
                  </a:cubicBezTo>
                  <a:lnTo>
                    <a:pt x="0" y="38512"/>
                  </a:lnTo>
                  <a:lnTo>
                    <a:pt x="0" y="40475"/>
                  </a:lnTo>
                  <a:lnTo>
                    <a:pt x="18244" y="40451"/>
                  </a:lnTo>
                  <a:cubicBezTo>
                    <a:pt x="26684" y="40451"/>
                    <a:pt x="33530" y="33617"/>
                    <a:pt x="33530" y="25164"/>
                  </a:cubicBezTo>
                  <a:lnTo>
                    <a:pt x="335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2"/>
            <p:cNvSpPr/>
            <p:nvPr/>
          </p:nvSpPr>
          <p:spPr>
            <a:xfrm>
              <a:off x="903201" y="-457201"/>
              <a:ext cx="1074171" cy="1329122"/>
            </a:xfrm>
            <a:custGeom>
              <a:avLst/>
              <a:gdLst/>
              <a:ahLst/>
              <a:cxnLst/>
              <a:rect l="l" t="t" r="r" b="b"/>
              <a:pathLst>
                <a:path w="29261" h="36206" extrusionOk="0">
                  <a:moveTo>
                    <a:pt x="27384" y="1"/>
                  </a:moveTo>
                  <a:lnTo>
                    <a:pt x="27384" y="23728"/>
                  </a:lnTo>
                  <a:cubicBezTo>
                    <a:pt x="27384" y="29544"/>
                    <a:pt x="22685" y="34243"/>
                    <a:pt x="16870" y="34243"/>
                  </a:cubicBezTo>
                  <a:lnTo>
                    <a:pt x="0" y="34243"/>
                  </a:lnTo>
                  <a:lnTo>
                    <a:pt x="0" y="36206"/>
                  </a:lnTo>
                  <a:lnTo>
                    <a:pt x="13974" y="36181"/>
                  </a:lnTo>
                  <a:lnTo>
                    <a:pt x="17397" y="36181"/>
                  </a:lnTo>
                  <a:cubicBezTo>
                    <a:pt x="23949" y="36181"/>
                    <a:pt x="29261" y="30881"/>
                    <a:pt x="29261" y="24330"/>
                  </a:cubicBezTo>
                  <a:lnTo>
                    <a:pt x="292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2"/>
            <p:cNvSpPr/>
            <p:nvPr/>
          </p:nvSpPr>
          <p:spPr>
            <a:xfrm>
              <a:off x="903201" y="-457201"/>
              <a:ext cx="917456" cy="1172407"/>
            </a:xfrm>
            <a:custGeom>
              <a:avLst/>
              <a:gdLst/>
              <a:ahLst/>
              <a:cxnLst/>
              <a:rect l="l" t="t" r="r" b="b"/>
              <a:pathLst>
                <a:path w="24992" h="31937" extrusionOk="0">
                  <a:moveTo>
                    <a:pt x="23114" y="1"/>
                  </a:moveTo>
                  <a:lnTo>
                    <a:pt x="23114" y="22158"/>
                  </a:lnTo>
                  <a:cubicBezTo>
                    <a:pt x="23114" y="26477"/>
                    <a:pt x="19618" y="29973"/>
                    <a:pt x="15287" y="29973"/>
                  </a:cubicBezTo>
                  <a:lnTo>
                    <a:pt x="0" y="29973"/>
                  </a:lnTo>
                  <a:lnTo>
                    <a:pt x="0" y="31936"/>
                  </a:lnTo>
                  <a:lnTo>
                    <a:pt x="9705" y="31912"/>
                  </a:lnTo>
                  <a:lnTo>
                    <a:pt x="9705" y="31924"/>
                  </a:lnTo>
                  <a:lnTo>
                    <a:pt x="15594" y="31924"/>
                  </a:lnTo>
                  <a:cubicBezTo>
                    <a:pt x="20783" y="31924"/>
                    <a:pt x="24991" y="27703"/>
                    <a:pt x="24991" y="22514"/>
                  </a:cubicBezTo>
                  <a:lnTo>
                    <a:pt x="249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2"/>
            <p:cNvSpPr/>
            <p:nvPr/>
          </p:nvSpPr>
          <p:spPr>
            <a:xfrm>
              <a:off x="799165" y="-457201"/>
              <a:ext cx="864741" cy="1016096"/>
            </a:xfrm>
            <a:custGeom>
              <a:avLst/>
              <a:gdLst/>
              <a:ahLst/>
              <a:cxnLst/>
              <a:rect l="l" t="t" r="r" b="b"/>
              <a:pathLst>
                <a:path w="23556" h="27679" extrusionOk="0">
                  <a:moveTo>
                    <a:pt x="21679" y="1"/>
                  </a:moveTo>
                  <a:lnTo>
                    <a:pt x="21679" y="21471"/>
                  </a:lnTo>
                  <a:cubicBezTo>
                    <a:pt x="21679" y="23814"/>
                    <a:pt x="19777" y="25716"/>
                    <a:pt x="17434" y="25716"/>
                  </a:cubicBezTo>
                  <a:lnTo>
                    <a:pt x="2834" y="25716"/>
                  </a:lnTo>
                  <a:lnTo>
                    <a:pt x="2834" y="27654"/>
                  </a:lnTo>
                  <a:lnTo>
                    <a:pt x="17397" y="27654"/>
                  </a:lnTo>
                  <a:cubicBezTo>
                    <a:pt x="20795" y="27654"/>
                    <a:pt x="23556" y="24894"/>
                    <a:pt x="23556" y="21495"/>
                  </a:cubicBezTo>
                  <a:lnTo>
                    <a:pt x="23556" y="1"/>
                  </a:lnTo>
                  <a:close/>
                  <a:moveTo>
                    <a:pt x="0" y="27654"/>
                  </a:moveTo>
                  <a:lnTo>
                    <a:pt x="2834" y="27679"/>
                  </a:lnTo>
                  <a:lnTo>
                    <a:pt x="2834" y="2765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22"/>
          <p:cNvGrpSpPr/>
          <p:nvPr/>
        </p:nvGrpSpPr>
        <p:grpSpPr>
          <a:xfrm>
            <a:off x="-697923" y="-459101"/>
            <a:ext cx="1334959" cy="1485874"/>
            <a:chOff x="912677" y="-457201"/>
            <a:chExt cx="1334959" cy="1485874"/>
          </a:xfrm>
        </p:grpSpPr>
        <p:sp>
          <p:nvSpPr>
            <p:cNvPr id="260" name="Google Shape;260;p22"/>
            <p:cNvSpPr/>
            <p:nvPr/>
          </p:nvSpPr>
          <p:spPr>
            <a:xfrm>
              <a:off x="1016713" y="-457201"/>
              <a:ext cx="1230923" cy="1485874"/>
            </a:xfrm>
            <a:custGeom>
              <a:avLst/>
              <a:gdLst/>
              <a:ahLst/>
              <a:cxnLst/>
              <a:rect l="l" t="t" r="r" b="b"/>
              <a:pathLst>
                <a:path w="33531" h="40476" extrusionOk="0">
                  <a:moveTo>
                    <a:pt x="31653" y="1"/>
                  </a:moveTo>
                  <a:lnTo>
                    <a:pt x="31653" y="24575"/>
                  </a:lnTo>
                  <a:cubicBezTo>
                    <a:pt x="31653" y="32280"/>
                    <a:pt x="25409" y="38512"/>
                    <a:pt x="17716" y="38512"/>
                  </a:cubicBezTo>
                  <a:lnTo>
                    <a:pt x="0" y="38512"/>
                  </a:lnTo>
                  <a:lnTo>
                    <a:pt x="0" y="40475"/>
                  </a:lnTo>
                  <a:lnTo>
                    <a:pt x="18244" y="40451"/>
                  </a:lnTo>
                  <a:cubicBezTo>
                    <a:pt x="26684" y="40451"/>
                    <a:pt x="33530" y="33617"/>
                    <a:pt x="33530" y="25164"/>
                  </a:cubicBezTo>
                  <a:lnTo>
                    <a:pt x="33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2"/>
            <p:cNvSpPr/>
            <p:nvPr/>
          </p:nvSpPr>
          <p:spPr>
            <a:xfrm>
              <a:off x="1016713" y="-457201"/>
              <a:ext cx="1074171" cy="1329122"/>
            </a:xfrm>
            <a:custGeom>
              <a:avLst/>
              <a:gdLst/>
              <a:ahLst/>
              <a:cxnLst/>
              <a:rect l="l" t="t" r="r" b="b"/>
              <a:pathLst>
                <a:path w="29261" h="36206" extrusionOk="0">
                  <a:moveTo>
                    <a:pt x="27384" y="1"/>
                  </a:moveTo>
                  <a:lnTo>
                    <a:pt x="27384" y="23728"/>
                  </a:lnTo>
                  <a:cubicBezTo>
                    <a:pt x="27384" y="29544"/>
                    <a:pt x="22685" y="34243"/>
                    <a:pt x="16870" y="34243"/>
                  </a:cubicBezTo>
                  <a:lnTo>
                    <a:pt x="0" y="34243"/>
                  </a:lnTo>
                  <a:lnTo>
                    <a:pt x="0" y="36206"/>
                  </a:lnTo>
                  <a:lnTo>
                    <a:pt x="13974" y="36181"/>
                  </a:lnTo>
                  <a:lnTo>
                    <a:pt x="17397" y="36181"/>
                  </a:lnTo>
                  <a:cubicBezTo>
                    <a:pt x="23949" y="36181"/>
                    <a:pt x="29261" y="30881"/>
                    <a:pt x="29261" y="24330"/>
                  </a:cubicBezTo>
                  <a:lnTo>
                    <a:pt x="29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2"/>
            <p:cNvSpPr/>
            <p:nvPr/>
          </p:nvSpPr>
          <p:spPr>
            <a:xfrm>
              <a:off x="1016713" y="-457201"/>
              <a:ext cx="917456" cy="1172407"/>
            </a:xfrm>
            <a:custGeom>
              <a:avLst/>
              <a:gdLst/>
              <a:ahLst/>
              <a:cxnLst/>
              <a:rect l="l" t="t" r="r" b="b"/>
              <a:pathLst>
                <a:path w="24992" h="31937" extrusionOk="0">
                  <a:moveTo>
                    <a:pt x="23114" y="1"/>
                  </a:moveTo>
                  <a:lnTo>
                    <a:pt x="23114" y="22158"/>
                  </a:lnTo>
                  <a:cubicBezTo>
                    <a:pt x="23114" y="26477"/>
                    <a:pt x="19618" y="29973"/>
                    <a:pt x="15287" y="29973"/>
                  </a:cubicBezTo>
                  <a:lnTo>
                    <a:pt x="0" y="29973"/>
                  </a:lnTo>
                  <a:lnTo>
                    <a:pt x="0" y="31936"/>
                  </a:lnTo>
                  <a:lnTo>
                    <a:pt x="9705" y="31912"/>
                  </a:lnTo>
                  <a:lnTo>
                    <a:pt x="9705" y="31924"/>
                  </a:lnTo>
                  <a:lnTo>
                    <a:pt x="15594" y="31924"/>
                  </a:lnTo>
                  <a:cubicBezTo>
                    <a:pt x="20783" y="31924"/>
                    <a:pt x="24991" y="27703"/>
                    <a:pt x="24991" y="22514"/>
                  </a:cubicBezTo>
                  <a:lnTo>
                    <a:pt x="249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2"/>
            <p:cNvSpPr/>
            <p:nvPr/>
          </p:nvSpPr>
          <p:spPr>
            <a:xfrm>
              <a:off x="912677" y="-457201"/>
              <a:ext cx="864741" cy="1016096"/>
            </a:xfrm>
            <a:custGeom>
              <a:avLst/>
              <a:gdLst/>
              <a:ahLst/>
              <a:cxnLst/>
              <a:rect l="l" t="t" r="r" b="b"/>
              <a:pathLst>
                <a:path w="23556" h="27679" extrusionOk="0">
                  <a:moveTo>
                    <a:pt x="21679" y="1"/>
                  </a:moveTo>
                  <a:lnTo>
                    <a:pt x="21679" y="21471"/>
                  </a:lnTo>
                  <a:cubicBezTo>
                    <a:pt x="21679" y="23814"/>
                    <a:pt x="19777" y="25716"/>
                    <a:pt x="17434" y="25716"/>
                  </a:cubicBezTo>
                  <a:lnTo>
                    <a:pt x="2834" y="25716"/>
                  </a:lnTo>
                  <a:lnTo>
                    <a:pt x="2834" y="27654"/>
                  </a:lnTo>
                  <a:lnTo>
                    <a:pt x="17397" y="27654"/>
                  </a:lnTo>
                  <a:cubicBezTo>
                    <a:pt x="20795" y="27654"/>
                    <a:pt x="23556" y="24894"/>
                    <a:pt x="23556" y="21495"/>
                  </a:cubicBezTo>
                  <a:lnTo>
                    <a:pt x="23556" y="1"/>
                  </a:lnTo>
                  <a:close/>
                  <a:moveTo>
                    <a:pt x="0" y="27654"/>
                  </a:moveTo>
                  <a:lnTo>
                    <a:pt x="2834" y="27679"/>
                  </a:lnTo>
                  <a:lnTo>
                    <a:pt x="2834" y="2765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 name="Google Shape;264;p22"/>
          <p:cNvSpPr/>
          <p:nvPr/>
        </p:nvSpPr>
        <p:spPr>
          <a:xfrm flipH="1">
            <a:off x="370763" y="3980113"/>
            <a:ext cx="266254" cy="266254"/>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2"/>
          <p:cNvSpPr/>
          <p:nvPr/>
        </p:nvSpPr>
        <p:spPr>
          <a:xfrm flipH="1">
            <a:off x="285004" y="3220588"/>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2"/>
          <p:cNvSpPr/>
          <p:nvPr/>
        </p:nvSpPr>
        <p:spPr>
          <a:xfrm flipH="1">
            <a:off x="1257633" y="4071252"/>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2"/>
          <p:cNvSpPr/>
          <p:nvPr/>
        </p:nvSpPr>
        <p:spPr>
          <a:xfrm flipH="1">
            <a:off x="8235088" y="243338"/>
            <a:ext cx="266254" cy="266254"/>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2"/>
          <p:cNvSpPr/>
          <p:nvPr/>
        </p:nvSpPr>
        <p:spPr>
          <a:xfrm flipH="1">
            <a:off x="8783483" y="851652"/>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hasCustomPrompt="1"/>
          </p:nvPr>
        </p:nvSpPr>
        <p:spPr>
          <a:xfrm>
            <a:off x="4912500" y="1273788"/>
            <a:ext cx="1376400" cy="13776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title" idx="2"/>
          </p:nvPr>
        </p:nvSpPr>
        <p:spPr>
          <a:xfrm>
            <a:off x="3181050" y="2826600"/>
            <a:ext cx="4839300" cy="841800"/>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subTitle" idx="1"/>
          </p:nvPr>
        </p:nvSpPr>
        <p:spPr>
          <a:xfrm>
            <a:off x="3181050" y="3668400"/>
            <a:ext cx="4839300" cy="474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8" name="Google Shape;18;p3"/>
          <p:cNvGrpSpPr/>
          <p:nvPr/>
        </p:nvGrpSpPr>
        <p:grpSpPr>
          <a:xfrm rot="10800000">
            <a:off x="8447165" y="4138849"/>
            <a:ext cx="1334959" cy="1485874"/>
            <a:chOff x="799165" y="-457201"/>
            <a:chExt cx="1334959" cy="1485874"/>
          </a:xfrm>
        </p:grpSpPr>
        <p:sp>
          <p:nvSpPr>
            <p:cNvPr id="19" name="Google Shape;19;p3"/>
            <p:cNvSpPr/>
            <p:nvPr/>
          </p:nvSpPr>
          <p:spPr>
            <a:xfrm>
              <a:off x="903201" y="-457201"/>
              <a:ext cx="1230923" cy="1485874"/>
            </a:xfrm>
            <a:custGeom>
              <a:avLst/>
              <a:gdLst/>
              <a:ahLst/>
              <a:cxnLst/>
              <a:rect l="l" t="t" r="r" b="b"/>
              <a:pathLst>
                <a:path w="33531" h="40476" extrusionOk="0">
                  <a:moveTo>
                    <a:pt x="31653" y="1"/>
                  </a:moveTo>
                  <a:lnTo>
                    <a:pt x="31653" y="24575"/>
                  </a:lnTo>
                  <a:cubicBezTo>
                    <a:pt x="31653" y="32280"/>
                    <a:pt x="25409" y="38512"/>
                    <a:pt x="17716" y="38512"/>
                  </a:cubicBezTo>
                  <a:lnTo>
                    <a:pt x="0" y="38512"/>
                  </a:lnTo>
                  <a:lnTo>
                    <a:pt x="0" y="40475"/>
                  </a:lnTo>
                  <a:lnTo>
                    <a:pt x="18244" y="40451"/>
                  </a:lnTo>
                  <a:cubicBezTo>
                    <a:pt x="26684" y="40451"/>
                    <a:pt x="33530" y="33617"/>
                    <a:pt x="33530" y="25164"/>
                  </a:cubicBezTo>
                  <a:lnTo>
                    <a:pt x="335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903201" y="-457201"/>
              <a:ext cx="1074171" cy="1329122"/>
            </a:xfrm>
            <a:custGeom>
              <a:avLst/>
              <a:gdLst/>
              <a:ahLst/>
              <a:cxnLst/>
              <a:rect l="l" t="t" r="r" b="b"/>
              <a:pathLst>
                <a:path w="29261" h="36206" extrusionOk="0">
                  <a:moveTo>
                    <a:pt x="27384" y="1"/>
                  </a:moveTo>
                  <a:lnTo>
                    <a:pt x="27384" y="23728"/>
                  </a:lnTo>
                  <a:cubicBezTo>
                    <a:pt x="27384" y="29544"/>
                    <a:pt x="22685" y="34243"/>
                    <a:pt x="16870" y="34243"/>
                  </a:cubicBezTo>
                  <a:lnTo>
                    <a:pt x="0" y="34243"/>
                  </a:lnTo>
                  <a:lnTo>
                    <a:pt x="0" y="36206"/>
                  </a:lnTo>
                  <a:lnTo>
                    <a:pt x="13974" y="36181"/>
                  </a:lnTo>
                  <a:lnTo>
                    <a:pt x="17397" y="36181"/>
                  </a:lnTo>
                  <a:cubicBezTo>
                    <a:pt x="23949" y="36181"/>
                    <a:pt x="29261" y="30881"/>
                    <a:pt x="29261" y="24330"/>
                  </a:cubicBezTo>
                  <a:lnTo>
                    <a:pt x="292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903201" y="-457201"/>
              <a:ext cx="917456" cy="1172407"/>
            </a:xfrm>
            <a:custGeom>
              <a:avLst/>
              <a:gdLst/>
              <a:ahLst/>
              <a:cxnLst/>
              <a:rect l="l" t="t" r="r" b="b"/>
              <a:pathLst>
                <a:path w="24992" h="31937" extrusionOk="0">
                  <a:moveTo>
                    <a:pt x="23114" y="1"/>
                  </a:moveTo>
                  <a:lnTo>
                    <a:pt x="23114" y="22158"/>
                  </a:lnTo>
                  <a:cubicBezTo>
                    <a:pt x="23114" y="26477"/>
                    <a:pt x="19618" y="29973"/>
                    <a:pt x="15287" y="29973"/>
                  </a:cubicBezTo>
                  <a:lnTo>
                    <a:pt x="0" y="29973"/>
                  </a:lnTo>
                  <a:lnTo>
                    <a:pt x="0" y="31936"/>
                  </a:lnTo>
                  <a:lnTo>
                    <a:pt x="9705" y="31912"/>
                  </a:lnTo>
                  <a:lnTo>
                    <a:pt x="9705" y="31924"/>
                  </a:lnTo>
                  <a:lnTo>
                    <a:pt x="15594" y="31924"/>
                  </a:lnTo>
                  <a:cubicBezTo>
                    <a:pt x="20783" y="31924"/>
                    <a:pt x="24991" y="27703"/>
                    <a:pt x="24991" y="22514"/>
                  </a:cubicBezTo>
                  <a:lnTo>
                    <a:pt x="249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799165" y="-457201"/>
              <a:ext cx="864741" cy="1016096"/>
            </a:xfrm>
            <a:custGeom>
              <a:avLst/>
              <a:gdLst/>
              <a:ahLst/>
              <a:cxnLst/>
              <a:rect l="l" t="t" r="r" b="b"/>
              <a:pathLst>
                <a:path w="23556" h="27679" extrusionOk="0">
                  <a:moveTo>
                    <a:pt x="21679" y="1"/>
                  </a:moveTo>
                  <a:lnTo>
                    <a:pt x="21679" y="21471"/>
                  </a:lnTo>
                  <a:cubicBezTo>
                    <a:pt x="21679" y="23814"/>
                    <a:pt x="19777" y="25716"/>
                    <a:pt x="17434" y="25716"/>
                  </a:cubicBezTo>
                  <a:lnTo>
                    <a:pt x="2834" y="25716"/>
                  </a:lnTo>
                  <a:lnTo>
                    <a:pt x="2834" y="27654"/>
                  </a:lnTo>
                  <a:lnTo>
                    <a:pt x="17397" y="27654"/>
                  </a:lnTo>
                  <a:cubicBezTo>
                    <a:pt x="20795" y="27654"/>
                    <a:pt x="23556" y="24894"/>
                    <a:pt x="23556" y="21495"/>
                  </a:cubicBezTo>
                  <a:lnTo>
                    <a:pt x="23556" y="1"/>
                  </a:lnTo>
                  <a:close/>
                  <a:moveTo>
                    <a:pt x="0" y="27654"/>
                  </a:moveTo>
                  <a:lnTo>
                    <a:pt x="2834" y="27679"/>
                  </a:lnTo>
                  <a:lnTo>
                    <a:pt x="2834" y="2765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23;p3"/>
          <p:cNvSpPr/>
          <p:nvPr/>
        </p:nvSpPr>
        <p:spPr>
          <a:xfrm>
            <a:off x="4113413" y="4541763"/>
            <a:ext cx="266254" cy="266254"/>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8376752" y="1664240"/>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8376738" y="3494588"/>
            <a:ext cx="266254" cy="266254"/>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4"/>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8" name="Google Shape;28;p4"/>
          <p:cNvSpPr txBox="1">
            <a:spLocks noGrp="1"/>
          </p:cNvSpPr>
          <p:nvPr>
            <p:ph type="body" idx="1"/>
          </p:nvPr>
        </p:nvSpPr>
        <p:spPr>
          <a:xfrm>
            <a:off x="779725" y="1327975"/>
            <a:ext cx="7704000" cy="2833200"/>
          </a:xfrm>
          <a:prstGeom prst="rect">
            <a:avLst/>
          </a:prstGeom>
        </p:spPr>
        <p:txBody>
          <a:bodyPr spcFirstLastPara="1" wrap="square" lIns="91425" tIns="91425" rIns="91425" bIns="91425" anchor="t" anchorCtr="0">
            <a:noAutofit/>
          </a:bodyPr>
          <a:lstStyle>
            <a:lvl1pPr marL="457200" lvl="0" indent="-266700" rtl="0">
              <a:spcBef>
                <a:spcPts val="0"/>
              </a:spcBef>
              <a:spcAft>
                <a:spcPts val="0"/>
              </a:spcAft>
              <a:buSzPts val="600"/>
              <a:buFont typeface="Barlow SemiBold"/>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grpSp>
        <p:nvGrpSpPr>
          <p:cNvPr id="29" name="Google Shape;29;p4"/>
          <p:cNvGrpSpPr/>
          <p:nvPr/>
        </p:nvGrpSpPr>
        <p:grpSpPr>
          <a:xfrm rot="10800000">
            <a:off x="8447165" y="4138849"/>
            <a:ext cx="1334959" cy="1485874"/>
            <a:chOff x="799165" y="-457201"/>
            <a:chExt cx="1334959" cy="1485874"/>
          </a:xfrm>
        </p:grpSpPr>
        <p:sp>
          <p:nvSpPr>
            <p:cNvPr id="30" name="Google Shape;30;p4"/>
            <p:cNvSpPr/>
            <p:nvPr/>
          </p:nvSpPr>
          <p:spPr>
            <a:xfrm>
              <a:off x="903201" y="-457201"/>
              <a:ext cx="1230923" cy="1485874"/>
            </a:xfrm>
            <a:custGeom>
              <a:avLst/>
              <a:gdLst/>
              <a:ahLst/>
              <a:cxnLst/>
              <a:rect l="l" t="t" r="r" b="b"/>
              <a:pathLst>
                <a:path w="33531" h="40476" extrusionOk="0">
                  <a:moveTo>
                    <a:pt x="31653" y="1"/>
                  </a:moveTo>
                  <a:lnTo>
                    <a:pt x="31653" y="24575"/>
                  </a:lnTo>
                  <a:cubicBezTo>
                    <a:pt x="31653" y="32280"/>
                    <a:pt x="25409" y="38512"/>
                    <a:pt x="17716" y="38512"/>
                  </a:cubicBezTo>
                  <a:lnTo>
                    <a:pt x="0" y="38512"/>
                  </a:lnTo>
                  <a:lnTo>
                    <a:pt x="0" y="40475"/>
                  </a:lnTo>
                  <a:lnTo>
                    <a:pt x="18244" y="40451"/>
                  </a:lnTo>
                  <a:cubicBezTo>
                    <a:pt x="26684" y="40451"/>
                    <a:pt x="33530" y="33617"/>
                    <a:pt x="33530" y="25164"/>
                  </a:cubicBezTo>
                  <a:lnTo>
                    <a:pt x="335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903201" y="-457201"/>
              <a:ext cx="1074171" cy="1329122"/>
            </a:xfrm>
            <a:custGeom>
              <a:avLst/>
              <a:gdLst/>
              <a:ahLst/>
              <a:cxnLst/>
              <a:rect l="l" t="t" r="r" b="b"/>
              <a:pathLst>
                <a:path w="29261" h="36206" extrusionOk="0">
                  <a:moveTo>
                    <a:pt x="27384" y="1"/>
                  </a:moveTo>
                  <a:lnTo>
                    <a:pt x="27384" y="23728"/>
                  </a:lnTo>
                  <a:cubicBezTo>
                    <a:pt x="27384" y="29544"/>
                    <a:pt x="22685" y="34243"/>
                    <a:pt x="16870" y="34243"/>
                  </a:cubicBezTo>
                  <a:lnTo>
                    <a:pt x="0" y="34243"/>
                  </a:lnTo>
                  <a:lnTo>
                    <a:pt x="0" y="36206"/>
                  </a:lnTo>
                  <a:lnTo>
                    <a:pt x="13974" y="36181"/>
                  </a:lnTo>
                  <a:lnTo>
                    <a:pt x="17397" y="36181"/>
                  </a:lnTo>
                  <a:cubicBezTo>
                    <a:pt x="23949" y="36181"/>
                    <a:pt x="29261" y="30881"/>
                    <a:pt x="29261" y="24330"/>
                  </a:cubicBezTo>
                  <a:lnTo>
                    <a:pt x="292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903201" y="-457201"/>
              <a:ext cx="917456" cy="1172407"/>
            </a:xfrm>
            <a:custGeom>
              <a:avLst/>
              <a:gdLst/>
              <a:ahLst/>
              <a:cxnLst/>
              <a:rect l="l" t="t" r="r" b="b"/>
              <a:pathLst>
                <a:path w="24992" h="31937" extrusionOk="0">
                  <a:moveTo>
                    <a:pt x="23114" y="1"/>
                  </a:moveTo>
                  <a:lnTo>
                    <a:pt x="23114" y="22158"/>
                  </a:lnTo>
                  <a:cubicBezTo>
                    <a:pt x="23114" y="26477"/>
                    <a:pt x="19618" y="29973"/>
                    <a:pt x="15287" y="29973"/>
                  </a:cubicBezTo>
                  <a:lnTo>
                    <a:pt x="0" y="29973"/>
                  </a:lnTo>
                  <a:lnTo>
                    <a:pt x="0" y="31936"/>
                  </a:lnTo>
                  <a:lnTo>
                    <a:pt x="9705" y="31912"/>
                  </a:lnTo>
                  <a:lnTo>
                    <a:pt x="9705" y="31924"/>
                  </a:lnTo>
                  <a:lnTo>
                    <a:pt x="15594" y="31924"/>
                  </a:lnTo>
                  <a:cubicBezTo>
                    <a:pt x="20783" y="31924"/>
                    <a:pt x="24991" y="27703"/>
                    <a:pt x="24991" y="22514"/>
                  </a:cubicBezTo>
                  <a:lnTo>
                    <a:pt x="249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799165" y="-457201"/>
              <a:ext cx="864741" cy="1016096"/>
            </a:xfrm>
            <a:custGeom>
              <a:avLst/>
              <a:gdLst/>
              <a:ahLst/>
              <a:cxnLst/>
              <a:rect l="l" t="t" r="r" b="b"/>
              <a:pathLst>
                <a:path w="23556" h="27679" extrusionOk="0">
                  <a:moveTo>
                    <a:pt x="21679" y="1"/>
                  </a:moveTo>
                  <a:lnTo>
                    <a:pt x="21679" y="21471"/>
                  </a:lnTo>
                  <a:cubicBezTo>
                    <a:pt x="21679" y="23814"/>
                    <a:pt x="19777" y="25716"/>
                    <a:pt x="17434" y="25716"/>
                  </a:cubicBezTo>
                  <a:lnTo>
                    <a:pt x="2834" y="25716"/>
                  </a:lnTo>
                  <a:lnTo>
                    <a:pt x="2834" y="27654"/>
                  </a:lnTo>
                  <a:lnTo>
                    <a:pt x="17397" y="27654"/>
                  </a:lnTo>
                  <a:cubicBezTo>
                    <a:pt x="20795" y="27654"/>
                    <a:pt x="23556" y="24894"/>
                    <a:pt x="23556" y="21495"/>
                  </a:cubicBezTo>
                  <a:lnTo>
                    <a:pt x="23556" y="1"/>
                  </a:lnTo>
                  <a:close/>
                  <a:moveTo>
                    <a:pt x="0" y="27654"/>
                  </a:moveTo>
                  <a:lnTo>
                    <a:pt x="2834" y="27679"/>
                  </a:lnTo>
                  <a:lnTo>
                    <a:pt x="2834" y="2765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34;p4"/>
          <p:cNvGrpSpPr/>
          <p:nvPr/>
        </p:nvGrpSpPr>
        <p:grpSpPr>
          <a:xfrm>
            <a:off x="-697923" y="-459101"/>
            <a:ext cx="1334959" cy="1485874"/>
            <a:chOff x="912677" y="-457201"/>
            <a:chExt cx="1334959" cy="1485874"/>
          </a:xfrm>
        </p:grpSpPr>
        <p:sp>
          <p:nvSpPr>
            <p:cNvPr id="35" name="Google Shape;35;p4"/>
            <p:cNvSpPr/>
            <p:nvPr/>
          </p:nvSpPr>
          <p:spPr>
            <a:xfrm>
              <a:off x="1016713" y="-457201"/>
              <a:ext cx="1230923" cy="1485874"/>
            </a:xfrm>
            <a:custGeom>
              <a:avLst/>
              <a:gdLst/>
              <a:ahLst/>
              <a:cxnLst/>
              <a:rect l="l" t="t" r="r" b="b"/>
              <a:pathLst>
                <a:path w="33531" h="40476" extrusionOk="0">
                  <a:moveTo>
                    <a:pt x="31653" y="1"/>
                  </a:moveTo>
                  <a:lnTo>
                    <a:pt x="31653" y="24575"/>
                  </a:lnTo>
                  <a:cubicBezTo>
                    <a:pt x="31653" y="32280"/>
                    <a:pt x="25409" y="38512"/>
                    <a:pt x="17716" y="38512"/>
                  </a:cubicBezTo>
                  <a:lnTo>
                    <a:pt x="0" y="38512"/>
                  </a:lnTo>
                  <a:lnTo>
                    <a:pt x="0" y="40475"/>
                  </a:lnTo>
                  <a:lnTo>
                    <a:pt x="18244" y="40451"/>
                  </a:lnTo>
                  <a:cubicBezTo>
                    <a:pt x="26684" y="40451"/>
                    <a:pt x="33530" y="33617"/>
                    <a:pt x="33530" y="25164"/>
                  </a:cubicBezTo>
                  <a:lnTo>
                    <a:pt x="33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a:off x="1016713" y="-457201"/>
              <a:ext cx="1074171" cy="1329122"/>
            </a:xfrm>
            <a:custGeom>
              <a:avLst/>
              <a:gdLst/>
              <a:ahLst/>
              <a:cxnLst/>
              <a:rect l="l" t="t" r="r" b="b"/>
              <a:pathLst>
                <a:path w="29261" h="36206" extrusionOk="0">
                  <a:moveTo>
                    <a:pt x="27384" y="1"/>
                  </a:moveTo>
                  <a:lnTo>
                    <a:pt x="27384" y="23728"/>
                  </a:lnTo>
                  <a:cubicBezTo>
                    <a:pt x="27384" y="29544"/>
                    <a:pt x="22685" y="34243"/>
                    <a:pt x="16870" y="34243"/>
                  </a:cubicBezTo>
                  <a:lnTo>
                    <a:pt x="0" y="34243"/>
                  </a:lnTo>
                  <a:lnTo>
                    <a:pt x="0" y="36206"/>
                  </a:lnTo>
                  <a:lnTo>
                    <a:pt x="13974" y="36181"/>
                  </a:lnTo>
                  <a:lnTo>
                    <a:pt x="17397" y="36181"/>
                  </a:lnTo>
                  <a:cubicBezTo>
                    <a:pt x="23949" y="36181"/>
                    <a:pt x="29261" y="30881"/>
                    <a:pt x="29261" y="24330"/>
                  </a:cubicBezTo>
                  <a:lnTo>
                    <a:pt x="29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1016713" y="-457201"/>
              <a:ext cx="917456" cy="1172407"/>
            </a:xfrm>
            <a:custGeom>
              <a:avLst/>
              <a:gdLst/>
              <a:ahLst/>
              <a:cxnLst/>
              <a:rect l="l" t="t" r="r" b="b"/>
              <a:pathLst>
                <a:path w="24992" h="31937" extrusionOk="0">
                  <a:moveTo>
                    <a:pt x="23114" y="1"/>
                  </a:moveTo>
                  <a:lnTo>
                    <a:pt x="23114" y="22158"/>
                  </a:lnTo>
                  <a:cubicBezTo>
                    <a:pt x="23114" y="26477"/>
                    <a:pt x="19618" y="29973"/>
                    <a:pt x="15287" y="29973"/>
                  </a:cubicBezTo>
                  <a:lnTo>
                    <a:pt x="0" y="29973"/>
                  </a:lnTo>
                  <a:lnTo>
                    <a:pt x="0" y="31936"/>
                  </a:lnTo>
                  <a:lnTo>
                    <a:pt x="9705" y="31912"/>
                  </a:lnTo>
                  <a:lnTo>
                    <a:pt x="9705" y="31924"/>
                  </a:lnTo>
                  <a:lnTo>
                    <a:pt x="15594" y="31924"/>
                  </a:lnTo>
                  <a:cubicBezTo>
                    <a:pt x="20783" y="31924"/>
                    <a:pt x="24991" y="27703"/>
                    <a:pt x="24991" y="22514"/>
                  </a:cubicBezTo>
                  <a:lnTo>
                    <a:pt x="249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a:off x="912677" y="-457201"/>
              <a:ext cx="864741" cy="1016096"/>
            </a:xfrm>
            <a:custGeom>
              <a:avLst/>
              <a:gdLst/>
              <a:ahLst/>
              <a:cxnLst/>
              <a:rect l="l" t="t" r="r" b="b"/>
              <a:pathLst>
                <a:path w="23556" h="27679" extrusionOk="0">
                  <a:moveTo>
                    <a:pt x="21679" y="1"/>
                  </a:moveTo>
                  <a:lnTo>
                    <a:pt x="21679" y="21471"/>
                  </a:lnTo>
                  <a:cubicBezTo>
                    <a:pt x="21679" y="23814"/>
                    <a:pt x="19777" y="25716"/>
                    <a:pt x="17434" y="25716"/>
                  </a:cubicBezTo>
                  <a:lnTo>
                    <a:pt x="2834" y="25716"/>
                  </a:lnTo>
                  <a:lnTo>
                    <a:pt x="2834" y="27654"/>
                  </a:lnTo>
                  <a:lnTo>
                    <a:pt x="17397" y="27654"/>
                  </a:lnTo>
                  <a:cubicBezTo>
                    <a:pt x="20795" y="27654"/>
                    <a:pt x="23556" y="24894"/>
                    <a:pt x="23556" y="21495"/>
                  </a:cubicBezTo>
                  <a:lnTo>
                    <a:pt x="23556" y="1"/>
                  </a:lnTo>
                  <a:close/>
                  <a:moveTo>
                    <a:pt x="0" y="27654"/>
                  </a:moveTo>
                  <a:lnTo>
                    <a:pt x="2834" y="27679"/>
                  </a:lnTo>
                  <a:lnTo>
                    <a:pt x="2834" y="2765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4"/>
          <p:cNvSpPr/>
          <p:nvPr/>
        </p:nvSpPr>
        <p:spPr>
          <a:xfrm>
            <a:off x="914326" y="4773813"/>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8705626" y="2275276"/>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8822039" y="801502"/>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a:off x="353789" y="3791165"/>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6"/>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2" name="Google Shape;62;p6"/>
          <p:cNvGrpSpPr/>
          <p:nvPr/>
        </p:nvGrpSpPr>
        <p:grpSpPr>
          <a:xfrm>
            <a:off x="-697923" y="-459101"/>
            <a:ext cx="1334959" cy="1485874"/>
            <a:chOff x="912677" y="-457201"/>
            <a:chExt cx="1334959" cy="1485874"/>
          </a:xfrm>
        </p:grpSpPr>
        <p:sp>
          <p:nvSpPr>
            <p:cNvPr id="63" name="Google Shape;63;p6"/>
            <p:cNvSpPr/>
            <p:nvPr/>
          </p:nvSpPr>
          <p:spPr>
            <a:xfrm>
              <a:off x="1016713" y="-457201"/>
              <a:ext cx="1230923" cy="1485874"/>
            </a:xfrm>
            <a:custGeom>
              <a:avLst/>
              <a:gdLst/>
              <a:ahLst/>
              <a:cxnLst/>
              <a:rect l="l" t="t" r="r" b="b"/>
              <a:pathLst>
                <a:path w="33531" h="40476" extrusionOk="0">
                  <a:moveTo>
                    <a:pt x="31653" y="1"/>
                  </a:moveTo>
                  <a:lnTo>
                    <a:pt x="31653" y="24575"/>
                  </a:lnTo>
                  <a:cubicBezTo>
                    <a:pt x="31653" y="32280"/>
                    <a:pt x="25409" y="38512"/>
                    <a:pt x="17716" y="38512"/>
                  </a:cubicBezTo>
                  <a:lnTo>
                    <a:pt x="0" y="38512"/>
                  </a:lnTo>
                  <a:lnTo>
                    <a:pt x="0" y="40475"/>
                  </a:lnTo>
                  <a:lnTo>
                    <a:pt x="18244" y="40451"/>
                  </a:lnTo>
                  <a:cubicBezTo>
                    <a:pt x="26684" y="40451"/>
                    <a:pt x="33530" y="33617"/>
                    <a:pt x="33530" y="25164"/>
                  </a:cubicBezTo>
                  <a:lnTo>
                    <a:pt x="33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a:off x="1016713" y="-457201"/>
              <a:ext cx="1074171" cy="1329122"/>
            </a:xfrm>
            <a:custGeom>
              <a:avLst/>
              <a:gdLst/>
              <a:ahLst/>
              <a:cxnLst/>
              <a:rect l="l" t="t" r="r" b="b"/>
              <a:pathLst>
                <a:path w="29261" h="36206" extrusionOk="0">
                  <a:moveTo>
                    <a:pt x="27384" y="1"/>
                  </a:moveTo>
                  <a:lnTo>
                    <a:pt x="27384" y="23728"/>
                  </a:lnTo>
                  <a:cubicBezTo>
                    <a:pt x="27384" y="29544"/>
                    <a:pt x="22685" y="34243"/>
                    <a:pt x="16870" y="34243"/>
                  </a:cubicBezTo>
                  <a:lnTo>
                    <a:pt x="0" y="34243"/>
                  </a:lnTo>
                  <a:lnTo>
                    <a:pt x="0" y="36206"/>
                  </a:lnTo>
                  <a:lnTo>
                    <a:pt x="13974" y="36181"/>
                  </a:lnTo>
                  <a:lnTo>
                    <a:pt x="17397" y="36181"/>
                  </a:lnTo>
                  <a:cubicBezTo>
                    <a:pt x="23949" y="36181"/>
                    <a:pt x="29261" y="30881"/>
                    <a:pt x="29261" y="24330"/>
                  </a:cubicBezTo>
                  <a:lnTo>
                    <a:pt x="29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a:off x="1016713" y="-457201"/>
              <a:ext cx="917456" cy="1172407"/>
            </a:xfrm>
            <a:custGeom>
              <a:avLst/>
              <a:gdLst/>
              <a:ahLst/>
              <a:cxnLst/>
              <a:rect l="l" t="t" r="r" b="b"/>
              <a:pathLst>
                <a:path w="24992" h="31937" extrusionOk="0">
                  <a:moveTo>
                    <a:pt x="23114" y="1"/>
                  </a:moveTo>
                  <a:lnTo>
                    <a:pt x="23114" y="22158"/>
                  </a:lnTo>
                  <a:cubicBezTo>
                    <a:pt x="23114" y="26477"/>
                    <a:pt x="19618" y="29973"/>
                    <a:pt x="15287" y="29973"/>
                  </a:cubicBezTo>
                  <a:lnTo>
                    <a:pt x="0" y="29973"/>
                  </a:lnTo>
                  <a:lnTo>
                    <a:pt x="0" y="31936"/>
                  </a:lnTo>
                  <a:lnTo>
                    <a:pt x="9705" y="31912"/>
                  </a:lnTo>
                  <a:lnTo>
                    <a:pt x="9705" y="31924"/>
                  </a:lnTo>
                  <a:lnTo>
                    <a:pt x="15594" y="31924"/>
                  </a:lnTo>
                  <a:cubicBezTo>
                    <a:pt x="20783" y="31924"/>
                    <a:pt x="24991" y="27703"/>
                    <a:pt x="24991" y="22514"/>
                  </a:cubicBezTo>
                  <a:lnTo>
                    <a:pt x="249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912677" y="-457201"/>
              <a:ext cx="864741" cy="1016096"/>
            </a:xfrm>
            <a:custGeom>
              <a:avLst/>
              <a:gdLst/>
              <a:ahLst/>
              <a:cxnLst/>
              <a:rect l="l" t="t" r="r" b="b"/>
              <a:pathLst>
                <a:path w="23556" h="27679" extrusionOk="0">
                  <a:moveTo>
                    <a:pt x="21679" y="1"/>
                  </a:moveTo>
                  <a:lnTo>
                    <a:pt x="21679" y="21471"/>
                  </a:lnTo>
                  <a:cubicBezTo>
                    <a:pt x="21679" y="23814"/>
                    <a:pt x="19777" y="25716"/>
                    <a:pt x="17434" y="25716"/>
                  </a:cubicBezTo>
                  <a:lnTo>
                    <a:pt x="2834" y="25716"/>
                  </a:lnTo>
                  <a:lnTo>
                    <a:pt x="2834" y="27654"/>
                  </a:lnTo>
                  <a:lnTo>
                    <a:pt x="17397" y="27654"/>
                  </a:lnTo>
                  <a:cubicBezTo>
                    <a:pt x="20795" y="27654"/>
                    <a:pt x="23556" y="24894"/>
                    <a:pt x="23556" y="21495"/>
                  </a:cubicBezTo>
                  <a:lnTo>
                    <a:pt x="23556" y="1"/>
                  </a:lnTo>
                  <a:close/>
                  <a:moveTo>
                    <a:pt x="0" y="27654"/>
                  </a:moveTo>
                  <a:lnTo>
                    <a:pt x="2834" y="27679"/>
                  </a:lnTo>
                  <a:lnTo>
                    <a:pt x="2834" y="2765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6"/>
          <p:cNvGrpSpPr/>
          <p:nvPr/>
        </p:nvGrpSpPr>
        <p:grpSpPr>
          <a:xfrm rot="10800000">
            <a:off x="8447165" y="4138849"/>
            <a:ext cx="1334959" cy="1485874"/>
            <a:chOff x="799165" y="-457201"/>
            <a:chExt cx="1334959" cy="1485874"/>
          </a:xfrm>
        </p:grpSpPr>
        <p:sp>
          <p:nvSpPr>
            <p:cNvPr id="68" name="Google Shape;68;p6"/>
            <p:cNvSpPr/>
            <p:nvPr/>
          </p:nvSpPr>
          <p:spPr>
            <a:xfrm>
              <a:off x="903201" y="-457201"/>
              <a:ext cx="1230923" cy="1485874"/>
            </a:xfrm>
            <a:custGeom>
              <a:avLst/>
              <a:gdLst/>
              <a:ahLst/>
              <a:cxnLst/>
              <a:rect l="l" t="t" r="r" b="b"/>
              <a:pathLst>
                <a:path w="33531" h="40476" extrusionOk="0">
                  <a:moveTo>
                    <a:pt x="31653" y="1"/>
                  </a:moveTo>
                  <a:lnTo>
                    <a:pt x="31653" y="24575"/>
                  </a:lnTo>
                  <a:cubicBezTo>
                    <a:pt x="31653" y="32280"/>
                    <a:pt x="25409" y="38512"/>
                    <a:pt x="17716" y="38512"/>
                  </a:cubicBezTo>
                  <a:lnTo>
                    <a:pt x="0" y="38512"/>
                  </a:lnTo>
                  <a:lnTo>
                    <a:pt x="0" y="40475"/>
                  </a:lnTo>
                  <a:lnTo>
                    <a:pt x="18244" y="40451"/>
                  </a:lnTo>
                  <a:cubicBezTo>
                    <a:pt x="26684" y="40451"/>
                    <a:pt x="33530" y="33617"/>
                    <a:pt x="33530" y="25164"/>
                  </a:cubicBezTo>
                  <a:lnTo>
                    <a:pt x="335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903201" y="-457201"/>
              <a:ext cx="1074171" cy="1329122"/>
            </a:xfrm>
            <a:custGeom>
              <a:avLst/>
              <a:gdLst/>
              <a:ahLst/>
              <a:cxnLst/>
              <a:rect l="l" t="t" r="r" b="b"/>
              <a:pathLst>
                <a:path w="29261" h="36206" extrusionOk="0">
                  <a:moveTo>
                    <a:pt x="27384" y="1"/>
                  </a:moveTo>
                  <a:lnTo>
                    <a:pt x="27384" y="23728"/>
                  </a:lnTo>
                  <a:cubicBezTo>
                    <a:pt x="27384" y="29544"/>
                    <a:pt x="22685" y="34243"/>
                    <a:pt x="16870" y="34243"/>
                  </a:cubicBezTo>
                  <a:lnTo>
                    <a:pt x="0" y="34243"/>
                  </a:lnTo>
                  <a:lnTo>
                    <a:pt x="0" y="36206"/>
                  </a:lnTo>
                  <a:lnTo>
                    <a:pt x="13974" y="36181"/>
                  </a:lnTo>
                  <a:lnTo>
                    <a:pt x="17397" y="36181"/>
                  </a:lnTo>
                  <a:cubicBezTo>
                    <a:pt x="23949" y="36181"/>
                    <a:pt x="29261" y="30881"/>
                    <a:pt x="29261" y="24330"/>
                  </a:cubicBezTo>
                  <a:lnTo>
                    <a:pt x="292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p:nvPr/>
          </p:nvSpPr>
          <p:spPr>
            <a:xfrm>
              <a:off x="903201" y="-457201"/>
              <a:ext cx="917456" cy="1172407"/>
            </a:xfrm>
            <a:custGeom>
              <a:avLst/>
              <a:gdLst/>
              <a:ahLst/>
              <a:cxnLst/>
              <a:rect l="l" t="t" r="r" b="b"/>
              <a:pathLst>
                <a:path w="24992" h="31937" extrusionOk="0">
                  <a:moveTo>
                    <a:pt x="23114" y="1"/>
                  </a:moveTo>
                  <a:lnTo>
                    <a:pt x="23114" y="22158"/>
                  </a:lnTo>
                  <a:cubicBezTo>
                    <a:pt x="23114" y="26477"/>
                    <a:pt x="19618" y="29973"/>
                    <a:pt x="15287" y="29973"/>
                  </a:cubicBezTo>
                  <a:lnTo>
                    <a:pt x="0" y="29973"/>
                  </a:lnTo>
                  <a:lnTo>
                    <a:pt x="0" y="31936"/>
                  </a:lnTo>
                  <a:lnTo>
                    <a:pt x="9705" y="31912"/>
                  </a:lnTo>
                  <a:lnTo>
                    <a:pt x="9705" y="31924"/>
                  </a:lnTo>
                  <a:lnTo>
                    <a:pt x="15594" y="31924"/>
                  </a:lnTo>
                  <a:cubicBezTo>
                    <a:pt x="20783" y="31924"/>
                    <a:pt x="24991" y="27703"/>
                    <a:pt x="24991" y="22514"/>
                  </a:cubicBezTo>
                  <a:lnTo>
                    <a:pt x="249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p:nvPr/>
          </p:nvSpPr>
          <p:spPr>
            <a:xfrm>
              <a:off x="799165" y="-457201"/>
              <a:ext cx="864741" cy="1016096"/>
            </a:xfrm>
            <a:custGeom>
              <a:avLst/>
              <a:gdLst/>
              <a:ahLst/>
              <a:cxnLst/>
              <a:rect l="l" t="t" r="r" b="b"/>
              <a:pathLst>
                <a:path w="23556" h="27679" extrusionOk="0">
                  <a:moveTo>
                    <a:pt x="21679" y="1"/>
                  </a:moveTo>
                  <a:lnTo>
                    <a:pt x="21679" y="21471"/>
                  </a:lnTo>
                  <a:cubicBezTo>
                    <a:pt x="21679" y="23814"/>
                    <a:pt x="19777" y="25716"/>
                    <a:pt x="17434" y="25716"/>
                  </a:cubicBezTo>
                  <a:lnTo>
                    <a:pt x="2834" y="25716"/>
                  </a:lnTo>
                  <a:lnTo>
                    <a:pt x="2834" y="27654"/>
                  </a:lnTo>
                  <a:lnTo>
                    <a:pt x="17397" y="27654"/>
                  </a:lnTo>
                  <a:cubicBezTo>
                    <a:pt x="20795" y="27654"/>
                    <a:pt x="23556" y="24894"/>
                    <a:pt x="23556" y="21495"/>
                  </a:cubicBezTo>
                  <a:lnTo>
                    <a:pt x="23556" y="1"/>
                  </a:lnTo>
                  <a:close/>
                  <a:moveTo>
                    <a:pt x="0" y="27654"/>
                  </a:moveTo>
                  <a:lnTo>
                    <a:pt x="2834" y="27679"/>
                  </a:lnTo>
                  <a:lnTo>
                    <a:pt x="2834" y="2765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6"/>
          <p:cNvSpPr/>
          <p:nvPr/>
        </p:nvSpPr>
        <p:spPr>
          <a:xfrm>
            <a:off x="176939" y="2624302"/>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6"/>
          <p:cNvSpPr/>
          <p:nvPr/>
        </p:nvSpPr>
        <p:spPr>
          <a:xfrm>
            <a:off x="8596400" y="445013"/>
            <a:ext cx="266254" cy="266254"/>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6"/>
          <p:cNvSpPr/>
          <p:nvPr/>
        </p:nvSpPr>
        <p:spPr>
          <a:xfrm>
            <a:off x="8736163" y="2567138"/>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6"/>
          <p:cNvSpPr/>
          <p:nvPr/>
        </p:nvSpPr>
        <p:spPr>
          <a:xfrm>
            <a:off x="1039976" y="195213"/>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6"/>
          <p:cNvSpPr/>
          <p:nvPr/>
        </p:nvSpPr>
        <p:spPr>
          <a:xfrm>
            <a:off x="354163" y="4539100"/>
            <a:ext cx="266254" cy="266254"/>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6"/>
          <p:cNvSpPr/>
          <p:nvPr/>
        </p:nvSpPr>
        <p:spPr>
          <a:xfrm flipH="1">
            <a:off x="4666996" y="4663715"/>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8"/>
        <p:cNvGrpSpPr/>
        <p:nvPr/>
      </p:nvGrpSpPr>
      <p:grpSpPr>
        <a:xfrm>
          <a:off x="0" y="0"/>
          <a:ext cx="0" cy="0"/>
          <a:chOff x="0" y="0"/>
          <a:chExt cx="0" cy="0"/>
        </a:xfrm>
      </p:grpSpPr>
      <p:sp>
        <p:nvSpPr>
          <p:cNvPr id="79" name="Google Shape;79;p7"/>
          <p:cNvSpPr txBox="1">
            <a:spLocks noGrp="1"/>
          </p:cNvSpPr>
          <p:nvPr>
            <p:ph type="title"/>
          </p:nvPr>
        </p:nvSpPr>
        <p:spPr>
          <a:xfrm>
            <a:off x="1429350" y="445025"/>
            <a:ext cx="70014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0" name="Google Shape;80;p7"/>
          <p:cNvSpPr txBox="1">
            <a:spLocks noGrp="1"/>
          </p:cNvSpPr>
          <p:nvPr>
            <p:ph type="body" idx="1"/>
          </p:nvPr>
        </p:nvSpPr>
        <p:spPr>
          <a:xfrm>
            <a:off x="1429350" y="1487900"/>
            <a:ext cx="4015200" cy="21519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81" name="Google Shape;81;p7"/>
          <p:cNvSpPr>
            <a:spLocks noGrp="1"/>
          </p:cNvSpPr>
          <p:nvPr>
            <p:ph type="pic" idx="2"/>
          </p:nvPr>
        </p:nvSpPr>
        <p:spPr>
          <a:xfrm>
            <a:off x="5943750" y="1297425"/>
            <a:ext cx="2243700" cy="2418000"/>
          </a:xfrm>
          <a:prstGeom prst="rect">
            <a:avLst/>
          </a:prstGeom>
          <a:noFill/>
          <a:ln>
            <a:noFill/>
          </a:ln>
        </p:spPr>
      </p:sp>
      <p:grpSp>
        <p:nvGrpSpPr>
          <p:cNvPr id="82" name="Google Shape;82;p7"/>
          <p:cNvGrpSpPr/>
          <p:nvPr/>
        </p:nvGrpSpPr>
        <p:grpSpPr>
          <a:xfrm flipH="1">
            <a:off x="8424152" y="-459101"/>
            <a:ext cx="1334959" cy="1485874"/>
            <a:chOff x="912677" y="-457201"/>
            <a:chExt cx="1334959" cy="1485874"/>
          </a:xfrm>
        </p:grpSpPr>
        <p:sp>
          <p:nvSpPr>
            <p:cNvPr id="83" name="Google Shape;83;p7"/>
            <p:cNvSpPr/>
            <p:nvPr/>
          </p:nvSpPr>
          <p:spPr>
            <a:xfrm>
              <a:off x="1016713" y="-457201"/>
              <a:ext cx="1230923" cy="1485874"/>
            </a:xfrm>
            <a:custGeom>
              <a:avLst/>
              <a:gdLst/>
              <a:ahLst/>
              <a:cxnLst/>
              <a:rect l="l" t="t" r="r" b="b"/>
              <a:pathLst>
                <a:path w="33531" h="40476" extrusionOk="0">
                  <a:moveTo>
                    <a:pt x="31653" y="1"/>
                  </a:moveTo>
                  <a:lnTo>
                    <a:pt x="31653" y="24575"/>
                  </a:lnTo>
                  <a:cubicBezTo>
                    <a:pt x="31653" y="32280"/>
                    <a:pt x="25409" y="38512"/>
                    <a:pt x="17716" y="38512"/>
                  </a:cubicBezTo>
                  <a:lnTo>
                    <a:pt x="0" y="38512"/>
                  </a:lnTo>
                  <a:lnTo>
                    <a:pt x="0" y="40475"/>
                  </a:lnTo>
                  <a:lnTo>
                    <a:pt x="18244" y="40451"/>
                  </a:lnTo>
                  <a:cubicBezTo>
                    <a:pt x="26684" y="40451"/>
                    <a:pt x="33530" y="33617"/>
                    <a:pt x="33530" y="25164"/>
                  </a:cubicBezTo>
                  <a:lnTo>
                    <a:pt x="335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7"/>
            <p:cNvSpPr/>
            <p:nvPr/>
          </p:nvSpPr>
          <p:spPr>
            <a:xfrm>
              <a:off x="1016713" y="-457201"/>
              <a:ext cx="1074171" cy="1329122"/>
            </a:xfrm>
            <a:custGeom>
              <a:avLst/>
              <a:gdLst/>
              <a:ahLst/>
              <a:cxnLst/>
              <a:rect l="l" t="t" r="r" b="b"/>
              <a:pathLst>
                <a:path w="29261" h="36206" extrusionOk="0">
                  <a:moveTo>
                    <a:pt x="27384" y="1"/>
                  </a:moveTo>
                  <a:lnTo>
                    <a:pt x="27384" y="23728"/>
                  </a:lnTo>
                  <a:cubicBezTo>
                    <a:pt x="27384" y="29544"/>
                    <a:pt x="22685" y="34243"/>
                    <a:pt x="16870" y="34243"/>
                  </a:cubicBezTo>
                  <a:lnTo>
                    <a:pt x="0" y="34243"/>
                  </a:lnTo>
                  <a:lnTo>
                    <a:pt x="0" y="36206"/>
                  </a:lnTo>
                  <a:lnTo>
                    <a:pt x="13974" y="36181"/>
                  </a:lnTo>
                  <a:lnTo>
                    <a:pt x="17397" y="36181"/>
                  </a:lnTo>
                  <a:cubicBezTo>
                    <a:pt x="23949" y="36181"/>
                    <a:pt x="29261" y="30881"/>
                    <a:pt x="29261" y="24330"/>
                  </a:cubicBezTo>
                  <a:lnTo>
                    <a:pt x="292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7"/>
            <p:cNvSpPr/>
            <p:nvPr/>
          </p:nvSpPr>
          <p:spPr>
            <a:xfrm>
              <a:off x="1016713" y="-457201"/>
              <a:ext cx="917456" cy="1172407"/>
            </a:xfrm>
            <a:custGeom>
              <a:avLst/>
              <a:gdLst/>
              <a:ahLst/>
              <a:cxnLst/>
              <a:rect l="l" t="t" r="r" b="b"/>
              <a:pathLst>
                <a:path w="24992" h="31937" extrusionOk="0">
                  <a:moveTo>
                    <a:pt x="23114" y="1"/>
                  </a:moveTo>
                  <a:lnTo>
                    <a:pt x="23114" y="22158"/>
                  </a:lnTo>
                  <a:cubicBezTo>
                    <a:pt x="23114" y="26477"/>
                    <a:pt x="19618" y="29973"/>
                    <a:pt x="15287" y="29973"/>
                  </a:cubicBezTo>
                  <a:lnTo>
                    <a:pt x="0" y="29973"/>
                  </a:lnTo>
                  <a:lnTo>
                    <a:pt x="0" y="31936"/>
                  </a:lnTo>
                  <a:lnTo>
                    <a:pt x="9705" y="31912"/>
                  </a:lnTo>
                  <a:lnTo>
                    <a:pt x="9705" y="31924"/>
                  </a:lnTo>
                  <a:lnTo>
                    <a:pt x="15594" y="31924"/>
                  </a:lnTo>
                  <a:cubicBezTo>
                    <a:pt x="20783" y="31924"/>
                    <a:pt x="24991" y="27703"/>
                    <a:pt x="24991" y="22514"/>
                  </a:cubicBezTo>
                  <a:lnTo>
                    <a:pt x="249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7"/>
            <p:cNvSpPr/>
            <p:nvPr/>
          </p:nvSpPr>
          <p:spPr>
            <a:xfrm>
              <a:off x="912677" y="-457201"/>
              <a:ext cx="864741" cy="1016096"/>
            </a:xfrm>
            <a:custGeom>
              <a:avLst/>
              <a:gdLst/>
              <a:ahLst/>
              <a:cxnLst/>
              <a:rect l="l" t="t" r="r" b="b"/>
              <a:pathLst>
                <a:path w="23556" h="27679" extrusionOk="0">
                  <a:moveTo>
                    <a:pt x="21679" y="1"/>
                  </a:moveTo>
                  <a:lnTo>
                    <a:pt x="21679" y="21471"/>
                  </a:lnTo>
                  <a:cubicBezTo>
                    <a:pt x="21679" y="23814"/>
                    <a:pt x="19777" y="25716"/>
                    <a:pt x="17434" y="25716"/>
                  </a:cubicBezTo>
                  <a:lnTo>
                    <a:pt x="2834" y="25716"/>
                  </a:lnTo>
                  <a:lnTo>
                    <a:pt x="2834" y="27654"/>
                  </a:lnTo>
                  <a:lnTo>
                    <a:pt x="17397" y="27654"/>
                  </a:lnTo>
                  <a:cubicBezTo>
                    <a:pt x="20795" y="27654"/>
                    <a:pt x="23556" y="24894"/>
                    <a:pt x="23556" y="21495"/>
                  </a:cubicBezTo>
                  <a:lnTo>
                    <a:pt x="23556" y="1"/>
                  </a:lnTo>
                  <a:close/>
                  <a:moveTo>
                    <a:pt x="0" y="27654"/>
                  </a:moveTo>
                  <a:lnTo>
                    <a:pt x="2834" y="27679"/>
                  </a:lnTo>
                  <a:lnTo>
                    <a:pt x="2834" y="2765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7"/>
          <p:cNvSpPr/>
          <p:nvPr/>
        </p:nvSpPr>
        <p:spPr>
          <a:xfrm>
            <a:off x="8430763" y="4540526"/>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7"/>
          <p:cNvSpPr/>
          <p:nvPr/>
        </p:nvSpPr>
        <p:spPr>
          <a:xfrm>
            <a:off x="5943738" y="315388"/>
            <a:ext cx="266254" cy="266254"/>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7"/>
          <p:cNvSpPr/>
          <p:nvPr/>
        </p:nvSpPr>
        <p:spPr>
          <a:xfrm>
            <a:off x="8686689" y="2418927"/>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0"/>
        <p:cNvGrpSpPr/>
        <p:nvPr/>
      </p:nvGrpSpPr>
      <p:grpSpPr>
        <a:xfrm>
          <a:off x="0" y="0"/>
          <a:ext cx="0" cy="0"/>
          <a:chOff x="0" y="0"/>
          <a:chExt cx="0" cy="0"/>
        </a:xfrm>
      </p:grpSpPr>
      <p:sp>
        <p:nvSpPr>
          <p:cNvPr id="91" name="Google Shape;91;p8"/>
          <p:cNvSpPr txBox="1">
            <a:spLocks noGrp="1"/>
          </p:cNvSpPr>
          <p:nvPr>
            <p:ph type="title"/>
          </p:nvPr>
        </p:nvSpPr>
        <p:spPr>
          <a:xfrm>
            <a:off x="2766300" y="1525300"/>
            <a:ext cx="5257500" cy="2092800"/>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SzPts val="6000"/>
              <a:buNone/>
              <a:defRPr sz="7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92" name="Google Shape;92;p8"/>
          <p:cNvGrpSpPr/>
          <p:nvPr/>
        </p:nvGrpSpPr>
        <p:grpSpPr>
          <a:xfrm rot="10800000">
            <a:off x="8447165" y="4138849"/>
            <a:ext cx="1334959" cy="1485874"/>
            <a:chOff x="799165" y="-457201"/>
            <a:chExt cx="1334959" cy="1485874"/>
          </a:xfrm>
        </p:grpSpPr>
        <p:sp>
          <p:nvSpPr>
            <p:cNvPr id="93" name="Google Shape;93;p8"/>
            <p:cNvSpPr/>
            <p:nvPr/>
          </p:nvSpPr>
          <p:spPr>
            <a:xfrm>
              <a:off x="903201" y="-457201"/>
              <a:ext cx="1230923" cy="1485874"/>
            </a:xfrm>
            <a:custGeom>
              <a:avLst/>
              <a:gdLst/>
              <a:ahLst/>
              <a:cxnLst/>
              <a:rect l="l" t="t" r="r" b="b"/>
              <a:pathLst>
                <a:path w="33531" h="40476" extrusionOk="0">
                  <a:moveTo>
                    <a:pt x="31653" y="1"/>
                  </a:moveTo>
                  <a:lnTo>
                    <a:pt x="31653" y="24575"/>
                  </a:lnTo>
                  <a:cubicBezTo>
                    <a:pt x="31653" y="32280"/>
                    <a:pt x="25409" y="38512"/>
                    <a:pt x="17716" y="38512"/>
                  </a:cubicBezTo>
                  <a:lnTo>
                    <a:pt x="0" y="38512"/>
                  </a:lnTo>
                  <a:lnTo>
                    <a:pt x="0" y="40475"/>
                  </a:lnTo>
                  <a:lnTo>
                    <a:pt x="18244" y="40451"/>
                  </a:lnTo>
                  <a:cubicBezTo>
                    <a:pt x="26684" y="40451"/>
                    <a:pt x="33530" y="33617"/>
                    <a:pt x="33530" y="25164"/>
                  </a:cubicBezTo>
                  <a:lnTo>
                    <a:pt x="335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8"/>
            <p:cNvSpPr/>
            <p:nvPr/>
          </p:nvSpPr>
          <p:spPr>
            <a:xfrm>
              <a:off x="903201" y="-457201"/>
              <a:ext cx="1074171" cy="1329122"/>
            </a:xfrm>
            <a:custGeom>
              <a:avLst/>
              <a:gdLst/>
              <a:ahLst/>
              <a:cxnLst/>
              <a:rect l="l" t="t" r="r" b="b"/>
              <a:pathLst>
                <a:path w="29261" h="36206" extrusionOk="0">
                  <a:moveTo>
                    <a:pt x="27384" y="1"/>
                  </a:moveTo>
                  <a:lnTo>
                    <a:pt x="27384" y="23728"/>
                  </a:lnTo>
                  <a:cubicBezTo>
                    <a:pt x="27384" y="29544"/>
                    <a:pt x="22685" y="34243"/>
                    <a:pt x="16870" y="34243"/>
                  </a:cubicBezTo>
                  <a:lnTo>
                    <a:pt x="0" y="34243"/>
                  </a:lnTo>
                  <a:lnTo>
                    <a:pt x="0" y="36206"/>
                  </a:lnTo>
                  <a:lnTo>
                    <a:pt x="13974" y="36181"/>
                  </a:lnTo>
                  <a:lnTo>
                    <a:pt x="17397" y="36181"/>
                  </a:lnTo>
                  <a:cubicBezTo>
                    <a:pt x="23949" y="36181"/>
                    <a:pt x="29261" y="30881"/>
                    <a:pt x="29261" y="24330"/>
                  </a:cubicBezTo>
                  <a:lnTo>
                    <a:pt x="292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8"/>
            <p:cNvSpPr/>
            <p:nvPr/>
          </p:nvSpPr>
          <p:spPr>
            <a:xfrm>
              <a:off x="903201" y="-457201"/>
              <a:ext cx="917456" cy="1172407"/>
            </a:xfrm>
            <a:custGeom>
              <a:avLst/>
              <a:gdLst/>
              <a:ahLst/>
              <a:cxnLst/>
              <a:rect l="l" t="t" r="r" b="b"/>
              <a:pathLst>
                <a:path w="24992" h="31937" extrusionOk="0">
                  <a:moveTo>
                    <a:pt x="23114" y="1"/>
                  </a:moveTo>
                  <a:lnTo>
                    <a:pt x="23114" y="22158"/>
                  </a:lnTo>
                  <a:cubicBezTo>
                    <a:pt x="23114" y="26477"/>
                    <a:pt x="19618" y="29973"/>
                    <a:pt x="15287" y="29973"/>
                  </a:cubicBezTo>
                  <a:lnTo>
                    <a:pt x="0" y="29973"/>
                  </a:lnTo>
                  <a:lnTo>
                    <a:pt x="0" y="31936"/>
                  </a:lnTo>
                  <a:lnTo>
                    <a:pt x="9705" y="31912"/>
                  </a:lnTo>
                  <a:lnTo>
                    <a:pt x="9705" y="31924"/>
                  </a:lnTo>
                  <a:lnTo>
                    <a:pt x="15594" y="31924"/>
                  </a:lnTo>
                  <a:cubicBezTo>
                    <a:pt x="20783" y="31924"/>
                    <a:pt x="24991" y="27703"/>
                    <a:pt x="24991" y="22514"/>
                  </a:cubicBezTo>
                  <a:lnTo>
                    <a:pt x="249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8"/>
            <p:cNvSpPr/>
            <p:nvPr/>
          </p:nvSpPr>
          <p:spPr>
            <a:xfrm>
              <a:off x="799165" y="-457201"/>
              <a:ext cx="864741" cy="1016096"/>
            </a:xfrm>
            <a:custGeom>
              <a:avLst/>
              <a:gdLst/>
              <a:ahLst/>
              <a:cxnLst/>
              <a:rect l="l" t="t" r="r" b="b"/>
              <a:pathLst>
                <a:path w="23556" h="27679" extrusionOk="0">
                  <a:moveTo>
                    <a:pt x="21679" y="1"/>
                  </a:moveTo>
                  <a:lnTo>
                    <a:pt x="21679" y="21471"/>
                  </a:lnTo>
                  <a:cubicBezTo>
                    <a:pt x="21679" y="23814"/>
                    <a:pt x="19777" y="25716"/>
                    <a:pt x="17434" y="25716"/>
                  </a:cubicBezTo>
                  <a:lnTo>
                    <a:pt x="2834" y="25716"/>
                  </a:lnTo>
                  <a:lnTo>
                    <a:pt x="2834" y="27654"/>
                  </a:lnTo>
                  <a:lnTo>
                    <a:pt x="17397" y="27654"/>
                  </a:lnTo>
                  <a:cubicBezTo>
                    <a:pt x="20795" y="27654"/>
                    <a:pt x="23556" y="24894"/>
                    <a:pt x="23556" y="21495"/>
                  </a:cubicBezTo>
                  <a:lnTo>
                    <a:pt x="23556" y="1"/>
                  </a:lnTo>
                  <a:close/>
                  <a:moveTo>
                    <a:pt x="0" y="27654"/>
                  </a:moveTo>
                  <a:lnTo>
                    <a:pt x="2834" y="27679"/>
                  </a:lnTo>
                  <a:lnTo>
                    <a:pt x="2834" y="2765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97;p8"/>
          <p:cNvSpPr/>
          <p:nvPr/>
        </p:nvSpPr>
        <p:spPr>
          <a:xfrm flipH="1">
            <a:off x="8496526" y="1573113"/>
            <a:ext cx="266254" cy="266254"/>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8"/>
          <p:cNvSpPr/>
          <p:nvPr/>
        </p:nvSpPr>
        <p:spPr>
          <a:xfrm flipH="1">
            <a:off x="2302771" y="4554465"/>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8"/>
          <p:cNvSpPr/>
          <p:nvPr/>
        </p:nvSpPr>
        <p:spPr>
          <a:xfrm flipH="1">
            <a:off x="6372833" y="255090"/>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8"/>
          <p:cNvSpPr/>
          <p:nvPr/>
        </p:nvSpPr>
        <p:spPr>
          <a:xfrm flipH="1">
            <a:off x="8430779" y="2753438"/>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1"/>
        <p:cNvGrpSpPr/>
        <p:nvPr/>
      </p:nvGrpSpPr>
      <p:grpSpPr>
        <a:xfrm>
          <a:off x="0" y="0"/>
          <a:ext cx="0" cy="0"/>
          <a:chOff x="0" y="0"/>
          <a:chExt cx="0" cy="0"/>
        </a:xfrm>
      </p:grpSpPr>
      <p:sp>
        <p:nvSpPr>
          <p:cNvPr id="102" name="Google Shape;102;p9"/>
          <p:cNvSpPr txBox="1">
            <a:spLocks noGrp="1"/>
          </p:cNvSpPr>
          <p:nvPr>
            <p:ph type="subTitle" idx="1"/>
          </p:nvPr>
        </p:nvSpPr>
        <p:spPr>
          <a:xfrm>
            <a:off x="2767125" y="1322950"/>
            <a:ext cx="2828400" cy="328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3" name="Google Shape;103;p9"/>
          <p:cNvSpPr txBox="1">
            <a:spLocks noGrp="1"/>
          </p:cNvSpPr>
          <p:nvPr>
            <p:ph type="title"/>
          </p:nvPr>
        </p:nvSpPr>
        <p:spPr>
          <a:xfrm>
            <a:off x="2767125" y="445025"/>
            <a:ext cx="56568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4" name="Google Shape;104;p9"/>
          <p:cNvSpPr txBox="1">
            <a:spLocks noGrp="1"/>
          </p:cNvSpPr>
          <p:nvPr>
            <p:ph type="subTitle" idx="2"/>
          </p:nvPr>
        </p:nvSpPr>
        <p:spPr>
          <a:xfrm>
            <a:off x="5595456" y="1322950"/>
            <a:ext cx="2828400" cy="328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105" name="Google Shape;105;p9"/>
          <p:cNvGrpSpPr/>
          <p:nvPr/>
        </p:nvGrpSpPr>
        <p:grpSpPr>
          <a:xfrm rot="10800000">
            <a:off x="8447165" y="4138849"/>
            <a:ext cx="1334959" cy="1485874"/>
            <a:chOff x="799165" y="-457201"/>
            <a:chExt cx="1334959" cy="1485874"/>
          </a:xfrm>
        </p:grpSpPr>
        <p:sp>
          <p:nvSpPr>
            <p:cNvPr id="106" name="Google Shape;106;p9"/>
            <p:cNvSpPr/>
            <p:nvPr/>
          </p:nvSpPr>
          <p:spPr>
            <a:xfrm>
              <a:off x="903201" y="-457201"/>
              <a:ext cx="1230923" cy="1485874"/>
            </a:xfrm>
            <a:custGeom>
              <a:avLst/>
              <a:gdLst/>
              <a:ahLst/>
              <a:cxnLst/>
              <a:rect l="l" t="t" r="r" b="b"/>
              <a:pathLst>
                <a:path w="33531" h="40476" extrusionOk="0">
                  <a:moveTo>
                    <a:pt x="31653" y="1"/>
                  </a:moveTo>
                  <a:lnTo>
                    <a:pt x="31653" y="24575"/>
                  </a:lnTo>
                  <a:cubicBezTo>
                    <a:pt x="31653" y="32280"/>
                    <a:pt x="25409" y="38512"/>
                    <a:pt x="17716" y="38512"/>
                  </a:cubicBezTo>
                  <a:lnTo>
                    <a:pt x="0" y="38512"/>
                  </a:lnTo>
                  <a:lnTo>
                    <a:pt x="0" y="40475"/>
                  </a:lnTo>
                  <a:lnTo>
                    <a:pt x="18244" y="40451"/>
                  </a:lnTo>
                  <a:cubicBezTo>
                    <a:pt x="26684" y="40451"/>
                    <a:pt x="33530" y="33617"/>
                    <a:pt x="33530" y="25164"/>
                  </a:cubicBezTo>
                  <a:lnTo>
                    <a:pt x="335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9"/>
            <p:cNvSpPr/>
            <p:nvPr/>
          </p:nvSpPr>
          <p:spPr>
            <a:xfrm>
              <a:off x="903201" y="-457201"/>
              <a:ext cx="1074171" cy="1329122"/>
            </a:xfrm>
            <a:custGeom>
              <a:avLst/>
              <a:gdLst/>
              <a:ahLst/>
              <a:cxnLst/>
              <a:rect l="l" t="t" r="r" b="b"/>
              <a:pathLst>
                <a:path w="29261" h="36206" extrusionOk="0">
                  <a:moveTo>
                    <a:pt x="27384" y="1"/>
                  </a:moveTo>
                  <a:lnTo>
                    <a:pt x="27384" y="23728"/>
                  </a:lnTo>
                  <a:cubicBezTo>
                    <a:pt x="27384" y="29544"/>
                    <a:pt x="22685" y="34243"/>
                    <a:pt x="16870" y="34243"/>
                  </a:cubicBezTo>
                  <a:lnTo>
                    <a:pt x="0" y="34243"/>
                  </a:lnTo>
                  <a:lnTo>
                    <a:pt x="0" y="36206"/>
                  </a:lnTo>
                  <a:lnTo>
                    <a:pt x="13974" y="36181"/>
                  </a:lnTo>
                  <a:lnTo>
                    <a:pt x="17397" y="36181"/>
                  </a:lnTo>
                  <a:cubicBezTo>
                    <a:pt x="23949" y="36181"/>
                    <a:pt x="29261" y="30881"/>
                    <a:pt x="29261" y="24330"/>
                  </a:cubicBezTo>
                  <a:lnTo>
                    <a:pt x="292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9"/>
            <p:cNvSpPr/>
            <p:nvPr/>
          </p:nvSpPr>
          <p:spPr>
            <a:xfrm>
              <a:off x="903201" y="-457201"/>
              <a:ext cx="917456" cy="1172407"/>
            </a:xfrm>
            <a:custGeom>
              <a:avLst/>
              <a:gdLst/>
              <a:ahLst/>
              <a:cxnLst/>
              <a:rect l="l" t="t" r="r" b="b"/>
              <a:pathLst>
                <a:path w="24992" h="31937" extrusionOk="0">
                  <a:moveTo>
                    <a:pt x="23114" y="1"/>
                  </a:moveTo>
                  <a:lnTo>
                    <a:pt x="23114" y="22158"/>
                  </a:lnTo>
                  <a:cubicBezTo>
                    <a:pt x="23114" y="26477"/>
                    <a:pt x="19618" y="29973"/>
                    <a:pt x="15287" y="29973"/>
                  </a:cubicBezTo>
                  <a:lnTo>
                    <a:pt x="0" y="29973"/>
                  </a:lnTo>
                  <a:lnTo>
                    <a:pt x="0" y="31936"/>
                  </a:lnTo>
                  <a:lnTo>
                    <a:pt x="9705" y="31912"/>
                  </a:lnTo>
                  <a:lnTo>
                    <a:pt x="9705" y="31924"/>
                  </a:lnTo>
                  <a:lnTo>
                    <a:pt x="15594" y="31924"/>
                  </a:lnTo>
                  <a:cubicBezTo>
                    <a:pt x="20783" y="31924"/>
                    <a:pt x="24991" y="27703"/>
                    <a:pt x="24991" y="22514"/>
                  </a:cubicBezTo>
                  <a:lnTo>
                    <a:pt x="249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9"/>
            <p:cNvSpPr/>
            <p:nvPr/>
          </p:nvSpPr>
          <p:spPr>
            <a:xfrm>
              <a:off x="799165" y="-457201"/>
              <a:ext cx="864741" cy="1016096"/>
            </a:xfrm>
            <a:custGeom>
              <a:avLst/>
              <a:gdLst/>
              <a:ahLst/>
              <a:cxnLst/>
              <a:rect l="l" t="t" r="r" b="b"/>
              <a:pathLst>
                <a:path w="23556" h="27679" extrusionOk="0">
                  <a:moveTo>
                    <a:pt x="21679" y="1"/>
                  </a:moveTo>
                  <a:lnTo>
                    <a:pt x="21679" y="21471"/>
                  </a:lnTo>
                  <a:cubicBezTo>
                    <a:pt x="21679" y="23814"/>
                    <a:pt x="19777" y="25716"/>
                    <a:pt x="17434" y="25716"/>
                  </a:cubicBezTo>
                  <a:lnTo>
                    <a:pt x="2834" y="25716"/>
                  </a:lnTo>
                  <a:lnTo>
                    <a:pt x="2834" y="27654"/>
                  </a:lnTo>
                  <a:lnTo>
                    <a:pt x="17397" y="27654"/>
                  </a:lnTo>
                  <a:cubicBezTo>
                    <a:pt x="20795" y="27654"/>
                    <a:pt x="23556" y="24894"/>
                    <a:pt x="23556" y="21495"/>
                  </a:cubicBezTo>
                  <a:lnTo>
                    <a:pt x="23556" y="1"/>
                  </a:lnTo>
                  <a:close/>
                  <a:moveTo>
                    <a:pt x="0" y="27654"/>
                  </a:moveTo>
                  <a:lnTo>
                    <a:pt x="2834" y="27679"/>
                  </a:lnTo>
                  <a:lnTo>
                    <a:pt x="2834" y="2765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9"/>
          <p:cNvSpPr/>
          <p:nvPr/>
        </p:nvSpPr>
        <p:spPr>
          <a:xfrm>
            <a:off x="8539714" y="1991190"/>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9"/>
          <p:cNvSpPr/>
          <p:nvPr/>
        </p:nvSpPr>
        <p:spPr>
          <a:xfrm>
            <a:off x="8430775" y="450888"/>
            <a:ext cx="266254" cy="266254"/>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9"/>
          <p:cNvSpPr/>
          <p:nvPr/>
        </p:nvSpPr>
        <p:spPr>
          <a:xfrm>
            <a:off x="2881927" y="4604040"/>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5"/>
        <p:cNvGrpSpPr/>
        <p:nvPr/>
      </p:nvGrpSpPr>
      <p:grpSpPr>
        <a:xfrm>
          <a:off x="0" y="0"/>
          <a:ext cx="0" cy="0"/>
          <a:chOff x="0" y="0"/>
          <a:chExt cx="0" cy="0"/>
        </a:xfrm>
      </p:grpSpPr>
      <p:sp>
        <p:nvSpPr>
          <p:cNvPr id="116" name="Google Shape;116;p11"/>
          <p:cNvSpPr txBox="1">
            <a:spLocks noGrp="1"/>
          </p:cNvSpPr>
          <p:nvPr>
            <p:ph type="title" hasCustomPrompt="1"/>
          </p:nvPr>
        </p:nvSpPr>
        <p:spPr>
          <a:xfrm>
            <a:off x="3022050" y="1831475"/>
            <a:ext cx="5154000" cy="10422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68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7" name="Google Shape;117;p11"/>
          <p:cNvSpPr txBox="1">
            <a:spLocks noGrp="1"/>
          </p:cNvSpPr>
          <p:nvPr>
            <p:ph type="subTitle" idx="1"/>
          </p:nvPr>
        </p:nvSpPr>
        <p:spPr>
          <a:xfrm>
            <a:off x="3022050" y="2935725"/>
            <a:ext cx="5154000" cy="374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18" name="Google Shape;118;p11"/>
          <p:cNvSpPr/>
          <p:nvPr/>
        </p:nvSpPr>
        <p:spPr>
          <a:xfrm>
            <a:off x="8635588" y="3034313"/>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a:off x="8342114" y="1656340"/>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a:off x="2756364" y="4691540"/>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1"/>
          <p:cNvGrpSpPr/>
          <p:nvPr/>
        </p:nvGrpSpPr>
        <p:grpSpPr>
          <a:xfrm rot="10800000">
            <a:off x="8447165" y="4138849"/>
            <a:ext cx="1334959" cy="1485874"/>
            <a:chOff x="799165" y="-457201"/>
            <a:chExt cx="1334959" cy="1485874"/>
          </a:xfrm>
        </p:grpSpPr>
        <p:sp>
          <p:nvSpPr>
            <p:cNvPr id="122" name="Google Shape;122;p11"/>
            <p:cNvSpPr/>
            <p:nvPr/>
          </p:nvSpPr>
          <p:spPr>
            <a:xfrm>
              <a:off x="903201" y="-457201"/>
              <a:ext cx="1230923" cy="1485874"/>
            </a:xfrm>
            <a:custGeom>
              <a:avLst/>
              <a:gdLst/>
              <a:ahLst/>
              <a:cxnLst/>
              <a:rect l="l" t="t" r="r" b="b"/>
              <a:pathLst>
                <a:path w="33531" h="40476" extrusionOk="0">
                  <a:moveTo>
                    <a:pt x="31653" y="1"/>
                  </a:moveTo>
                  <a:lnTo>
                    <a:pt x="31653" y="24575"/>
                  </a:lnTo>
                  <a:cubicBezTo>
                    <a:pt x="31653" y="32280"/>
                    <a:pt x="25409" y="38512"/>
                    <a:pt x="17716" y="38512"/>
                  </a:cubicBezTo>
                  <a:lnTo>
                    <a:pt x="0" y="38512"/>
                  </a:lnTo>
                  <a:lnTo>
                    <a:pt x="0" y="40475"/>
                  </a:lnTo>
                  <a:lnTo>
                    <a:pt x="18244" y="40451"/>
                  </a:lnTo>
                  <a:cubicBezTo>
                    <a:pt x="26684" y="40451"/>
                    <a:pt x="33530" y="33617"/>
                    <a:pt x="33530" y="25164"/>
                  </a:cubicBezTo>
                  <a:lnTo>
                    <a:pt x="335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a:off x="903201" y="-457201"/>
              <a:ext cx="1074171" cy="1329122"/>
            </a:xfrm>
            <a:custGeom>
              <a:avLst/>
              <a:gdLst/>
              <a:ahLst/>
              <a:cxnLst/>
              <a:rect l="l" t="t" r="r" b="b"/>
              <a:pathLst>
                <a:path w="29261" h="36206" extrusionOk="0">
                  <a:moveTo>
                    <a:pt x="27384" y="1"/>
                  </a:moveTo>
                  <a:lnTo>
                    <a:pt x="27384" y="23728"/>
                  </a:lnTo>
                  <a:cubicBezTo>
                    <a:pt x="27384" y="29544"/>
                    <a:pt x="22685" y="34243"/>
                    <a:pt x="16870" y="34243"/>
                  </a:cubicBezTo>
                  <a:lnTo>
                    <a:pt x="0" y="34243"/>
                  </a:lnTo>
                  <a:lnTo>
                    <a:pt x="0" y="36206"/>
                  </a:lnTo>
                  <a:lnTo>
                    <a:pt x="13974" y="36181"/>
                  </a:lnTo>
                  <a:lnTo>
                    <a:pt x="17397" y="36181"/>
                  </a:lnTo>
                  <a:cubicBezTo>
                    <a:pt x="23949" y="36181"/>
                    <a:pt x="29261" y="30881"/>
                    <a:pt x="29261" y="24330"/>
                  </a:cubicBezTo>
                  <a:lnTo>
                    <a:pt x="292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a:off x="903201" y="-457201"/>
              <a:ext cx="917456" cy="1172407"/>
            </a:xfrm>
            <a:custGeom>
              <a:avLst/>
              <a:gdLst/>
              <a:ahLst/>
              <a:cxnLst/>
              <a:rect l="l" t="t" r="r" b="b"/>
              <a:pathLst>
                <a:path w="24992" h="31937" extrusionOk="0">
                  <a:moveTo>
                    <a:pt x="23114" y="1"/>
                  </a:moveTo>
                  <a:lnTo>
                    <a:pt x="23114" y="22158"/>
                  </a:lnTo>
                  <a:cubicBezTo>
                    <a:pt x="23114" y="26477"/>
                    <a:pt x="19618" y="29973"/>
                    <a:pt x="15287" y="29973"/>
                  </a:cubicBezTo>
                  <a:lnTo>
                    <a:pt x="0" y="29973"/>
                  </a:lnTo>
                  <a:lnTo>
                    <a:pt x="0" y="31936"/>
                  </a:lnTo>
                  <a:lnTo>
                    <a:pt x="9705" y="31912"/>
                  </a:lnTo>
                  <a:lnTo>
                    <a:pt x="9705" y="31924"/>
                  </a:lnTo>
                  <a:lnTo>
                    <a:pt x="15594" y="31924"/>
                  </a:lnTo>
                  <a:cubicBezTo>
                    <a:pt x="20783" y="31924"/>
                    <a:pt x="24991" y="27703"/>
                    <a:pt x="24991" y="22514"/>
                  </a:cubicBezTo>
                  <a:lnTo>
                    <a:pt x="249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1"/>
            <p:cNvSpPr/>
            <p:nvPr/>
          </p:nvSpPr>
          <p:spPr>
            <a:xfrm>
              <a:off x="799165" y="-457201"/>
              <a:ext cx="864741" cy="1016096"/>
            </a:xfrm>
            <a:custGeom>
              <a:avLst/>
              <a:gdLst/>
              <a:ahLst/>
              <a:cxnLst/>
              <a:rect l="l" t="t" r="r" b="b"/>
              <a:pathLst>
                <a:path w="23556" h="27679" extrusionOk="0">
                  <a:moveTo>
                    <a:pt x="21679" y="1"/>
                  </a:moveTo>
                  <a:lnTo>
                    <a:pt x="21679" y="21471"/>
                  </a:lnTo>
                  <a:cubicBezTo>
                    <a:pt x="21679" y="23814"/>
                    <a:pt x="19777" y="25716"/>
                    <a:pt x="17434" y="25716"/>
                  </a:cubicBezTo>
                  <a:lnTo>
                    <a:pt x="2834" y="25716"/>
                  </a:lnTo>
                  <a:lnTo>
                    <a:pt x="2834" y="27654"/>
                  </a:lnTo>
                  <a:lnTo>
                    <a:pt x="17397" y="27654"/>
                  </a:lnTo>
                  <a:cubicBezTo>
                    <a:pt x="20795" y="27654"/>
                    <a:pt x="23556" y="24894"/>
                    <a:pt x="23556" y="21495"/>
                  </a:cubicBezTo>
                  <a:lnTo>
                    <a:pt x="23556" y="1"/>
                  </a:lnTo>
                  <a:close/>
                  <a:moveTo>
                    <a:pt x="0" y="27654"/>
                  </a:moveTo>
                  <a:lnTo>
                    <a:pt x="2834" y="27679"/>
                  </a:lnTo>
                  <a:lnTo>
                    <a:pt x="2834" y="2765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2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Rubik ExtraBold"/>
              <a:buNone/>
              <a:defRPr sz="3500">
                <a:solidFill>
                  <a:schemeClr val="dk1"/>
                </a:solidFill>
                <a:latin typeface="Rubik ExtraBold"/>
                <a:ea typeface="Rubik ExtraBold"/>
                <a:cs typeface="Rubik ExtraBold"/>
                <a:sym typeface="Rubik ExtraBold"/>
              </a:defRPr>
            </a:lvl1pPr>
            <a:lvl2pPr lvl="1" rtl="0">
              <a:spcBef>
                <a:spcPts val="0"/>
              </a:spcBef>
              <a:spcAft>
                <a:spcPts val="0"/>
              </a:spcAft>
              <a:buClr>
                <a:schemeClr val="dk1"/>
              </a:buClr>
              <a:buSzPts val="3500"/>
              <a:buFont typeface="Rubik ExtraBold"/>
              <a:buNone/>
              <a:defRPr sz="3500">
                <a:solidFill>
                  <a:schemeClr val="dk1"/>
                </a:solidFill>
                <a:latin typeface="Rubik ExtraBold"/>
                <a:ea typeface="Rubik ExtraBold"/>
                <a:cs typeface="Rubik ExtraBold"/>
                <a:sym typeface="Rubik ExtraBold"/>
              </a:defRPr>
            </a:lvl2pPr>
            <a:lvl3pPr lvl="2" rtl="0">
              <a:spcBef>
                <a:spcPts val="0"/>
              </a:spcBef>
              <a:spcAft>
                <a:spcPts val="0"/>
              </a:spcAft>
              <a:buClr>
                <a:schemeClr val="dk1"/>
              </a:buClr>
              <a:buSzPts val="3500"/>
              <a:buFont typeface="Rubik ExtraBold"/>
              <a:buNone/>
              <a:defRPr sz="3500">
                <a:solidFill>
                  <a:schemeClr val="dk1"/>
                </a:solidFill>
                <a:latin typeface="Rubik ExtraBold"/>
                <a:ea typeface="Rubik ExtraBold"/>
                <a:cs typeface="Rubik ExtraBold"/>
                <a:sym typeface="Rubik ExtraBold"/>
              </a:defRPr>
            </a:lvl3pPr>
            <a:lvl4pPr lvl="3" rtl="0">
              <a:spcBef>
                <a:spcPts val="0"/>
              </a:spcBef>
              <a:spcAft>
                <a:spcPts val="0"/>
              </a:spcAft>
              <a:buClr>
                <a:schemeClr val="dk1"/>
              </a:buClr>
              <a:buSzPts val="3500"/>
              <a:buFont typeface="Rubik ExtraBold"/>
              <a:buNone/>
              <a:defRPr sz="3500">
                <a:solidFill>
                  <a:schemeClr val="dk1"/>
                </a:solidFill>
                <a:latin typeface="Rubik ExtraBold"/>
                <a:ea typeface="Rubik ExtraBold"/>
                <a:cs typeface="Rubik ExtraBold"/>
                <a:sym typeface="Rubik ExtraBold"/>
              </a:defRPr>
            </a:lvl4pPr>
            <a:lvl5pPr lvl="4" rtl="0">
              <a:spcBef>
                <a:spcPts val="0"/>
              </a:spcBef>
              <a:spcAft>
                <a:spcPts val="0"/>
              </a:spcAft>
              <a:buClr>
                <a:schemeClr val="dk1"/>
              </a:buClr>
              <a:buSzPts val="3500"/>
              <a:buFont typeface="Rubik ExtraBold"/>
              <a:buNone/>
              <a:defRPr sz="3500">
                <a:solidFill>
                  <a:schemeClr val="dk1"/>
                </a:solidFill>
                <a:latin typeface="Rubik ExtraBold"/>
                <a:ea typeface="Rubik ExtraBold"/>
                <a:cs typeface="Rubik ExtraBold"/>
                <a:sym typeface="Rubik ExtraBold"/>
              </a:defRPr>
            </a:lvl5pPr>
            <a:lvl6pPr lvl="5" rtl="0">
              <a:spcBef>
                <a:spcPts val="0"/>
              </a:spcBef>
              <a:spcAft>
                <a:spcPts val="0"/>
              </a:spcAft>
              <a:buClr>
                <a:schemeClr val="dk1"/>
              </a:buClr>
              <a:buSzPts val="3500"/>
              <a:buFont typeface="Rubik ExtraBold"/>
              <a:buNone/>
              <a:defRPr sz="3500">
                <a:solidFill>
                  <a:schemeClr val="dk1"/>
                </a:solidFill>
                <a:latin typeface="Rubik ExtraBold"/>
                <a:ea typeface="Rubik ExtraBold"/>
                <a:cs typeface="Rubik ExtraBold"/>
                <a:sym typeface="Rubik ExtraBold"/>
              </a:defRPr>
            </a:lvl6pPr>
            <a:lvl7pPr lvl="6" rtl="0">
              <a:spcBef>
                <a:spcPts val="0"/>
              </a:spcBef>
              <a:spcAft>
                <a:spcPts val="0"/>
              </a:spcAft>
              <a:buClr>
                <a:schemeClr val="dk1"/>
              </a:buClr>
              <a:buSzPts val="3500"/>
              <a:buFont typeface="Rubik ExtraBold"/>
              <a:buNone/>
              <a:defRPr sz="3500">
                <a:solidFill>
                  <a:schemeClr val="dk1"/>
                </a:solidFill>
                <a:latin typeface="Rubik ExtraBold"/>
                <a:ea typeface="Rubik ExtraBold"/>
                <a:cs typeface="Rubik ExtraBold"/>
                <a:sym typeface="Rubik ExtraBold"/>
              </a:defRPr>
            </a:lvl7pPr>
            <a:lvl8pPr lvl="7" rtl="0">
              <a:spcBef>
                <a:spcPts val="0"/>
              </a:spcBef>
              <a:spcAft>
                <a:spcPts val="0"/>
              </a:spcAft>
              <a:buClr>
                <a:schemeClr val="dk1"/>
              </a:buClr>
              <a:buSzPts val="3500"/>
              <a:buFont typeface="Rubik ExtraBold"/>
              <a:buNone/>
              <a:defRPr sz="3500">
                <a:solidFill>
                  <a:schemeClr val="dk1"/>
                </a:solidFill>
                <a:latin typeface="Rubik ExtraBold"/>
                <a:ea typeface="Rubik ExtraBold"/>
                <a:cs typeface="Rubik ExtraBold"/>
                <a:sym typeface="Rubik ExtraBold"/>
              </a:defRPr>
            </a:lvl8pPr>
            <a:lvl9pPr lvl="8" rtl="0">
              <a:spcBef>
                <a:spcPts val="0"/>
              </a:spcBef>
              <a:spcAft>
                <a:spcPts val="0"/>
              </a:spcAft>
              <a:buClr>
                <a:schemeClr val="dk1"/>
              </a:buClr>
              <a:buSzPts val="3500"/>
              <a:buFont typeface="Rubik ExtraBold"/>
              <a:buNone/>
              <a:defRPr sz="3500">
                <a:solidFill>
                  <a:schemeClr val="dk1"/>
                </a:solidFill>
                <a:latin typeface="Rubik ExtraBold"/>
                <a:ea typeface="Rubik ExtraBold"/>
                <a:cs typeface="Rubik ExtraBold"/>
                <a:sym typeface="Rubik Extra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marL="914400" lvl="1"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4" r:id="rId14"/>
    <p:sldLayoutId id="2147483665" r:id="rId15"/>
    <p:sldLayoutId id="2147483667" r:id="rId16"/>
    <p:sldLayoutId id="2147483668"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0.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hemeOverride" Target="../theme/themeOverride1.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customXml" Target="../ink/ink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278"/>
        <p:cNvGrpSpPr/>
        <p:nvPr/>
      </p:nvGrpSpPr>
      <p:grpSpPr>
        <a:xfrm>
          <a:off x="0" y="0"/>
          <a:ext cx="0" cy="0"/>
          <a:chOff x="0" y="0"/>
          <a:chExt cx="0" cy="0"/>
        </a:xfrm>
      </p:grpSpPr>
      <p:grpSp>
        <p:nvGrpSpPr>
          <p:cNvPr id="280" name="Google Shape;280;p26"/>
          <p:cNvGrpSpPr/>
          <p:nvPr/>
        </p:nvGrpSpPr>
        <p:grpSpPr>
          <a:xfrm rot="10800000">
            <a:off x="6885065" y="4110274"/>
            <a:ext cx="1334959" cy="1485874"/>
            <a:chOff x="799165" y="-457201"/>
            <a:chExt cx="1334959" cy="1485874"/>
          </a:xfrm>
        </p:grpSpPr>
        <p:sp>
          <p:nvSpPr>
            <p:cNvPr id="281" name="Google Shape;281;p26"/>
            <p:cNvSpPr/>
            <p:nvPr/>
          </p:nvSpPr>
          <p:spPr>
            <a:xfrm>
              <a:off x="903201" y="-457201"/>
              <a:ext cx="1230923" cy="1485874"/>
            </a:xfrm>
            <a:custGeom>
              <a:avLst/>
              <a:gdLst/>
              <a:ahLst/>
              <a:cxnLst/>
              <a:rect l="l" t="t" r="r" b="b"/>
              <a:pathLst>
                <a:path w="33531" h="40476" extrusionOk="0">
                  <a:moveTo>
                    <a:pt x="31653" y="1"/>
                  </a:moveTo>
                  <a:lnTo>
                    <a:pt x="31653" y="24575"/>
                  </a:lnTo>
                  <a:cubicBezTo>
                    <a:pt x="31653" y="32280"/>
                    <a:pt x="25409" y="38512"/>
                    <a:pt x="17716" y="38512"/>
                  </a:cubicBezTo>
                  <a:lnTo>
                    <a:pt x="0" y="38512"/>
                  </a:lnTo>
                  <a:lnTo>
                    <a:pt x="0" y="40475"/>
                  </a:lnTo>
                  <a:lnTo>
                    <a:pt x="18244" y="40451"/>
                  </a:lnTo>
                  <a:cubicBezTo>
                    <a:pt x="26684" y="40451"/>
                    <a:pt x="33530" y="33617"/>
                    <a:pt x="33530" y="25164"/>
                  </a:cubicBezTo>
                  <a:lnTo>
                    <a:pt x="335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6"/>
            <p:cNvSpPr/>
            <p:nvPr/>
          </p:nvSpPr>
          <p:spPr>
            <a:xfrm>
              <a:off x="903201" y="-457201"/>
              <a:ext cx="1074171" cy="1329122"/>
            </a:xfrm>
            <a:custGeom>
              <a:avLst/>
              <a:gdLst/>
              <a:ahLst/>
              <a:cxnLst/>
              <a:rect l="l" t="t" r="r" b="b"/>
              <a:pathLst>
                <a:path w="29261" h="36206" extrusionOk="0">
                  <a:moveTo>
                    <a:pt x="27384" y="1"/>
                  </a:moveTo>
                  <a:lnTo>
                    <a:pt x="27384" y="23728"/>
                  </a:lnTo>
                  <a:cubicBezTo>
                    <a:pt x="27384" y="29544"/>
                    <a:pt x="22685" y="34243"/>
                    <a:pt x="16870" y="34243"/>
                  </a:cubicBezTo>
                  <a:lnTo>
                    <a:pt x="0" y="34243"/>
                  </a:lnTo>
                  <a:lnTo>
                    <a:pt x="0" y="36206"/>
                  </a:lnTo>
                  <a:lnTo>
                    <a:pt x="13974" y="36181"/>
                  </a:lnTo>
                  <a:lnTo>
                    <a:pt x="17397" y="36181"/>
                  </a:lnTo>
                  <a:cubicBezTo>
                    <a:pt x="23949" y="36181"/>
                    <a:pt x="29261" y="30881"/>
                    <a:pt x="29261" y="24330"/>
                  </a:cubicBezTo>
                  <a:lnTo>
                    <a:pt x="292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6"/>
            <p:cNvSpPr/>
            <p:nvPr/>
          </p:nvSpPr>
          <p:spPr>
            <a:xfrm>
              <a:off x="903201" y="-457201"/>
              <a:ext cx="917456" cy="1172407"/>
            </a:xfrm>
            <a:custGeom>
              <a:avLst/>
              <a:gdLst/>
              <a:ahLst/>
              <a:cxnLst/>
              <a:rect l="l" t="t" r="r" b="b"/>
              <a:pathLst>
                <a:path w="24992" h="31937" extrusionOk="0">
                  <a:moveTo>
                    <a:pt x="23114" y="1"/>
                  </a:moveTo>
                  <a:lnTo>
                    <a:pt x="23114" y="22158"/>
                  </a:lnTo>
                  <a:cubicBezTo>
                    <a:pt x="23114" y="26477"/>
                    <a:pt x="19618" y="29973"/>
                    <a:pt x="15287" y="29973"/>
                  </a:cubicBezTo>
                  <a:lnTo>
                    <a:pt x="0" y="29973"/>
                  </a:lnTo>
                  <a:lnTo>
                    <a:pt x="0" y="31936"/>
                  </a:lnTo>
                  <a:lnTo>
                    <a:pt x="9705" y="31912"/>
                  </a:lnTo>
                  <a:lnTo>
                    <a:pt x="9705" y="31924"/>
                  </a:lnTo>
                  <a:lnTo>
                    <a:pt x="15594" y="31924"/>
                  </a:lnTo>
                  <a:cubicBezTo>
                    <a:pt x="20783" y="31924"/>
                    <a:pt x="24991" y="27703"/>
                    <a:pt x="24991" y="22514"/>
                  </a:cubicBezTo>
                  <a:lnTo>
                    <a:pt x="249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6"/>
            <p:cNvSpPr/>
            <p:nvPr/>
          </p:nvSpPr>
          <p:spPr>
            <a:xfrm>
              <a:off x="799165" y="-457201"/>
              <a:ext cx="864741" cy="1016096"/>
            </a:xfrm>
            <a:custGeom>
              <a:avLst/>
              <a:gdLst/>
              <a:ahLst/>
              <a:cxnLst/>
              <a:rect l="l" t="t" r="r" b="b"/>
              <a:pathLst>
                <a:path w="23556" h="27679" extrusionOk="0">
                  <a:moveTo>
                    <a:pt x="21679" y="1"/>
                  </a:moveTo>
                  <a:lnTo>
                    <a:pt x="21679" y="21471"/>
                  </a:lnTo>
                  <a:cubicBezTo>
                    <a:pt x="21679" y="23814"/>
                    <a:pt x="19777" y="25716"/>
                    <a:pt x="17434" y="25716"/>
                  </a:cubicBezTo>
                  <a:lnTo>
                    <a:pt x="2834" y="25716"/>
                  </a:lnTo>
                  <a:lnTo>
                    <a:pt x="2834" y="27654"/>
                  </a:lnTo>
                  <a:lnTo>
                    <a:pt x="17397" y="27654"/>
                  </a:lnTo>
                  <a:cubicBezTo>
                    <a:pt x="20795" y="27654"/>
                    <a:pt x="23556" y="24894"/>
                    <a:pt x="23556" y="21495"/>
                  </a:cubicBezTo>
                  <a:lnTo>
                    <a:pt x="23556" y="1"/>
                  </a:lnTo>
                  <a:close/>
                  <a:moveTo>
                    <a:pt x="0" y="27654"/>
                  </a:moveTo>
                  <a:lnTo>
                    <a:pt x="2834" y="27679"/>
                  </a:lnTo>
                  <a:lnTo>
                    <a:pt x="2834" y="2765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 name="Google Shape;286;p26"/>
          <p:cNvSpPr/>
          <p:nvPr/>
        </p:nvSpPr>
        <p:spPr>
          <a:xfrm>
            <a:off x="8115350" y="4114825"/>
            <a:ext cx="1028700" cy="1038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6"/>
          <p:cNvGrpSpPr/>
          <p:nvPr/>
        </p:nvGrpSpPr>
        <p:grpSpPr>
          <a:xfrm>
            <a:off x="-563496" y="-17772"/>
            <a:ext cx="1334959" cy="2294022"/>
            <a:chOff x="912677" y="-457201"/>
            <a:chExt cx="1334959" cy="1485874"/>
          </a:xfrm>
        </p:grpSpPr>
        <p:sp>
          <p:nvSpPr>
            <p:cNvPr id="325" name="Google Shape;325;p26"/>
            <p:cNvSpPr/>
            <p:nvPr/>
          </p:nvSpPr>
          <p:spPr>
            <a:xfrm>
              <a:off x="1016713" y="-457201"/>
              <a:ext cx="1230923" cy="1485874"/>
            </a:xfrm>
            <a:custGeom>
              <a:avLst/>
              <a:gdLst/>
              <a:ahLst/>
              <a:cxnLst/>
              <a:rect l="l" t="t" r="r" b="b"/>
              <a:pathLst>
                <a:path w="33531" h="40476" extrusionOk="0">
                  <a:moveTo>
                    <a:pt x="31653" y="1"/>
                  </a:moveTo>
                  <a:lnTo>
                    <a:pt x="31653" y="24575"/>
                  </a:lnTo>
                  <a:cubicBezTo>
                    <a:pt x="31653" y="32280"/>
                    <a:pt x="25409" y="38512"/>
                    <a:pt x="17716" y="38512"/>
                  </a:cubicBezTo>
                  <a:lnTo>
                    <a:pt x="0" y="38512"/>
                  </a:lnTo>
                  <a:lnTo>
                    <a:pt x="0" y="40475"/>
                  </a:lnTo>
                  <a:lnTo>
                    <a:pt x="18244" y="40451"/>
                  </a:lnTo>
                  <a:cubicBezTo>
                    <a:pt x="26684" y="40451"/>
                    <a:pt x="33530" y="33617"/>
                    <a:pt x="33530" y="25164"/>
                  </a:cubicBezTo>
                  <a:lnTo>
                    <a:pt x="33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1016713" y="-457201"/>
              <a:ext cx="1074171" cy="1329122"/>
            </a:xfrm>
            <a:custGeom>
              <a:avLst/>
              <a:gdLst/>
              <a:ahLst/>
              <a:cxnLst/>
              <a:rect l="l" t="t" r="r" b="b"/>
              <a:pathLst>
                <a:path w="29261" h="36206" extrusionOk="0">
                  <a:moveTo>
                    <a:pt x="27384" y="1"/>
                  </a:moveTo>
                  <a:lnTo>
                    <a:pt x="27384" y="23728"/>
                  </a:lnTo>
                  <a:cubicBezTo>
                    <a:pt x="27384" y="29544"/>
                    <a:pt x="22685" y="34243"/>
                    <a:pt x="16870" y="34243"/>
                  </a:cubicBezTo>
                  <a:lnTo>
                    <a:pt x="0" y="34243"/>
                  </a:lnTo>
                  <a:lnTo>
                    <a:pt x="0" y="36206"/>
                  </a:lnTo>
                  <a:lnTo>
                    <a:pt x="13974" y="36181"/>
                  </a:lnTo>
                  <a:lnTo>
                    <a:pt x="17397" y="36181"/>
                  </a:lnTo>
                  <a:cubicBezTo>
                    <a:pt x="23949" y="36181"/>
                    <a:pt x="29261" y="30881"/>
                    <a:pt x="29261" y="24330"/>
                  </a:cubicBezTo>
                  <a:lnTo>
                    <a:pt x="29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1016713" y="-457201"/>
              <a:ext cx="917456" cy="1172407"/>
            </a:xfrm>
            <a:custGeom>
              <a:avLst/>
              <a:gdLst/>
              <a:ahLst/>
              <a:cxnLst/>
              <a:rect l="l" t="t" r="r" b="b"/>
              <a:pathLst>
                <a:path w="24992" h="31937" extrusionOk="0">
                  <a:moveTo>
                    <a:pt x="23114" y="1"/>
                  </a:moveTo>
                  <a:lnTo>
                    <a:pt x="23114" y="22158"/>
                  </a:lnTo>
                  <a:cubicBezTo>
                    <a:pt x="23114" y="26477"/>
                    <a:pt x="19618" y="29973"/>
                    <a:pt x="15287" y="29973"/>
                  </a:cubicBezTo>
                  <a:lnTo>
                    <a:pt x="0" y="29973"/>
                  </a:lnTo>
                  <a:lnTo>
                    <a:pt x="0" y="31936"/>
                  </a:lnTo>
                  <a:lnTo>
                    <a:pt x="9705" y="31912"/>
                  </a:lnTo>
                  <a:lnTo>
                    <a:pt x="9705" y="31924"/>
                  </a:lnTo>
                  <a:lnTo>
                    <a:pt x="15594" y="31924"/>
                  </a:lnTo>
                  <a:cubicBezTo>
                    <a:pt x="20783" y="31924"/>
                    <a:pt x="24991" y="27703"/>
                    <a:pt x="24991" y="22514"/>
                  </a:cubicBezTo>
                  <a:lnTo>
                    <a:pt x="249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912677" y="-457201"/>
              <a:ext cx="864741" cy="1016096"/>
            </a:xfrm>
            <a:custGeom>
              <a:avLst/>
              <a:gdLst/>
              <a:ahLst/>
              <a:cxnLst/>
              <a:rect l="l" t="t" r="r" b="b"/>
              <a:pathLst>
                <a:path w="23556" h="27679" extrusionOk="0">
                  <a:moveTo>
                    <a:pt x="21679" y="1"/>
                  </a:moveTo>
                  <a:lnTo>
                    <a:pt x="21679" y="21471"/>
                  </a:lnTo>
                  <a:cubicBezTo>
                    <a:pt x="21679" y="23814"/>
                    <a:pt x="19777" y="25716"/>
                    <a:pt x="17434" y="25716"/>
                  </a:cubicBezTo>
                  <a:lnTo>
                    <a:pt x="2834" y="25716"/>
                  </a:lnTo>
                  <a:lnTo>
                    <a:pt x="2834" y="27654"/>
                  </a:lnTo>
                  <a:lnTo>
                    <a:pt x="17397" y="27654"/>
                  </a:lnTo>
                  <a:cubicBezTo>
                    <a:pt x="20795" y="27654"/>
                    <a:pt x="23556" y="24894"/>
                    <a:pt x="23556" y="21495"/>
                  </a:cubicBezTo>
                  <a:lnTo>
                    <a:pt x="23556" y="1"/>
                  </a:lnTo>
                  <a:close/>
                  <a:moveTo>
                    <a:pt x="0" y="27654"/>
                  </a:moveTo>
                  <a:lnTo>
                    <a:pt x="2834" y="27679"/>
                  </a:lnTo>
                  <a:lnTo>
                    <a:pt x="2834" y="2765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 name="Google Shape;331;p26"/>
          <p:cNvSpPr txBox="1">
            <a:spLocks noGrp="1"/>
          </p:cNvSpPr>
          <p:nvPr>
            <p:ph type="ctrTitle"/>
          </p:nvPr>
        </p:nvSpPr>
        <p:spPr>
          <a:xfrm>
            <a:off x="1390374" y="1545950"/>
            <a:ext cx="5964907" cy="206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latin typeface="STHupo"/>
                <a:ea typeface="STHupo"/>
              </a:rPr>
              <a:t>Selected Topics in Machine Learning</a:t>
            </a:r>
          </a:p>
        </p:txBody>
      </p:sp>
      <p:sp>
        <p:nvSpPr>
          <p:cNvPr id="332" name="Google Shape;332;p26"/>
          <p:cNvSpPr txBox="1">
            <a:spLocks noGrp="1"/>
          </p:cNvSpPr>
          <p:nvPr>
            <p:ph type="subTitle" idx="1"/>
          </p:nvPr>
        </p:nvSpPr>
        <p:spPr>
          <a:xfrm>
            <a:off x="1390374" y="3580509"/>
            <a:ext cx="1698028" cy="1038300"/>
          </a:xfrm>
          <a:prstGeom prst="rect">
            <a:avLst/>
          </a:prstGeom>
        </p:spPr>
        <p:txBody>
          <a:bodyPr spcFirstLastPara="1" wrap="square" lIns="91425" tIns="91425" rIns="91425" bIns="91425" anchor="ctr" anchorCtr="0">
            <a:noAutofit/>
          </a:bodyPr>
          <a:lstStyle/>
          <a:p>
            <a:pPr marL="0" indent="0"/>
            <a:r>
              <a:rPr lang="en-US" sz="1400" dirty="0" err="1">
                <a:latin typeface="+mn-lt"/>
              </a:rPr>
              <a:t>Shahd</a:t>
            </a:r>
            <a:r>
              <a:rPr lang="en-US" sz="1400" dirty="0">
                <a:latin typeface="+mn-lt"/>
              </a:rPr>
              <a:t> </a:t>
            </a:r>
            <a:r>
              <a:rPr lang="en-US" sz="1400" dirty="0" err="1">
                <a:latin typeface="+mn-lt"/>
              </a:rPr>
              <a:t>Aleissa</a:t>
            </a:r>
            <a:endParaRPr lang="en-US" sz="1400" dirty="0">
              <a:latin typeface="+mn-lt"/>
            </a:endParaRPr>
          </a:p>
          <a:p>
            <a:pPr marL="0" indent="0"/>
            <a:r>
              <a:rPr lang="en-US" sz="1400" dirty="0">
                <a:latin typeface="+mn-lt"/>
              </a:rPr>
              <a:t>Maryam </a:t>
            </a:r>
            <a:r>
              <a:rPr lang="en-US" sz="1400" dirty="0" err="1">
                <a:latin typeface="+mn-lt"/>
              </a:rPr>
              <a:t>Alakkas</a:t>
            </a:r>
            <a:endParaRPr lang="en-US" sz="1400" dirty="0">
              <a:latin typeface="+mn-lt"/>
            </a:endParaRPr>
          </a:p>
          <a:p>
            <a:pPr marL="0" indent="0"/>
            <a:r>
              <a:rPr lang="en-US" sz="1400" dirty="0">
                <a:latin typeface="+mn-lt"/>
              </a:rPr>
              <a:t>Shahad </a:t>
            </a:r>
            <a:r>
              <a:rPr lang="en-US" sz="1400" dirty="0" err="1">
                <a:latin typeface="+mn-lt"/>
              </a:rPr>
              <a:t>Aljafaari</a:t>
            </a:r>
            <a:endParaRPr lang="en-US" sz="1400" dirty="0">
              <a:latin typeface="+mn-lt"/>
            </a:endParaRPr>
          </a:p>
          <a:p>
            <a:pPr marL="0" indent="0"/>
            <a:r>
              <a:rPr lang="en-US" sz="1400" dirty="0">
                <a:latin typeface="+mn-lt"/>
              </a:rPr>
              <a:t>Afnan </a:t>
            </a:r>
            <a:r>
              <a:rPr lang="en-US" sz="1400" dirty="0" err="1">
                <a:latin typeface="+mn-lt"/>
              </a:rPr>
              <a:t>Mhran</a:t>
            </a:r>
            <a:r>
              <a:rPr lang="en-US" sz="1400" dirty="0">
                <a:latin typeface="+mn-lt"/>
              </a:rPr>
              <a:t>  </a:t>
            </a:r>
          </a:p>
        </p:txBody>
      </p:sp>
      <p:sp>
        <p:nvSpPr>
          <p:cNvPr id="435" name="Google Shape;435;p26"/>
          <p:cNvSpPr/>
          <p:nvPr/>
        </p:nvSpPr>
        <p:spPr>
          <a:xfrm>
            <a:off x="5659177" y="4516440"/>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6"/>
          <p:cNvSpPr/>
          <p:nvPr/>
        </p:nvSpPr>
        <p:spPr>
          <a:xfrm>
            <a:off x="6524402" y="3656152"/>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6"/>
          <p:cNvSpPr/>
          <p:nvPr/>
        </p:nvSpPr>
        <p:spPr>
          <a:xfrm>
            <a:off x="7117864" y="1865377"/>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6"/>
          <p:cNvSpPr/>
          <p:nvPr/>
        </p:nvSpPr>
        <p:spPr>
          <a:xfrm>
            <a:off x="7419413" y="858600"/>
            <a:ext cx="266254" cy="266254"/>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6"/>
          <p:cNvSpPr/>
          <p:nvPr/>
        </p:nvSpPr>
        <p:spPr>
          <a:xfrm>
            <a:off x="5722950" y="1085713"/>
            <a:ext cx="266254" cy="266254"/>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6"/>
          <p:cNvSpPr/>
          <p:nvPr/>
        </p:nvSpPr>
        <p:spPr>
          <a:xfrm>
            <a:off x="6491414" y="372452"/>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6"/>
          <p:cNvSpPr/>
          <p:nvPr/>
        </p:nvSpPr>
        <p:spPr>
          <a:xfrm>
            <a:off x="7463938" y="2777163"/>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6"/>
          <p:cNvSpPr/>
          <p:nvPr/>
        </p:nvSpPr>
        <p:spPr>
          <a:xfrm>
            <a:off x="3820902" y="788552"/>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 name="Google Shape;471;p26"/>
          <p:cNvGrpSpPr/>
          <p:nvPr/>
        </p:nvGrpSpPr>
        <p:grpSpPr>
          <a:xfrm>
            <a:off x="8215320" y="104837"/>
            <a:ext cx="828635" cy="828626"/>
            <a:chOff x="2181560" y="549169"/>
            <a:chExt cx="381859" cy="381890"/>
          </a:xfrm>
        </p:grpSpPr>
        <p:sp>
          <p:nvSpPr>
            <p:cNvPr id="472" name="Google Shape;472;p26"/>
            <p:cNvSpPr/>
            <p:nvPr/>
          </p:nvSpPr>
          <p:spPr>
            <a:xfrm>
              <a:off x="2353940" y="549169"/>
              <a:ext cx="37841" cy="35961"/>
            </a:xfrm>
            <a:custGeom>
              <a:avLst/>
              <a:gdLst/>
              <a:ahLst/>
              <a:cxnLst/>
              <a:rect l="l" t="t" r="r" b="b"/>
              <a:pathLst>
                <a:path w="1228" h="1167" extrusionOk="0">
                  <a:moveTo>
                    <a:pt x="614" y="1"/>
                  </a:moveTo>
                  <a:lnTo>
                    <a:pt x="479" y="467"/>
                  </a:lnTo>
                  <a:lnTo>
                    <a:pt x="1" y="443"/>
                  </a:lnTo>
                  <a:lnTo>
                    <a:pt x="406" y="713"/>
                  </a:lnTo>
                  <a:lnTo>
                    <a:pt x="234" y="1166"/>
                  </a:lnTo>
                  <a:lnTo>
                    <a:pt x="614" y="872"/>
                  </a:lnTo>
                  <a:lnTo>
                    <a:pt x="995" y="1166"/>
                  </a:lnTo>
                  <a:lnTo>
                    <a:pt x="823" y="713"/>
                  </a:lnTo>
                  <a:lnTo>
                    <a:pt x="1228" y="443"/>
                  </a:lnTo>
                  <a:lnTo>
                    <a:pt x="749" y="467"/>
                  </a:lnTo>
                  <a:lnTo>
                    <a:pt x="6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6"/>
            <p:cNvSpPr/>
            <p:nvPr/>
          </p:nvSpPr>
          <p:spPr>
            <a:xfrm>
              <a:off x="2357360" y="613819"/>
              <a:ext cx="31031" cy="30661"/>
            </a:xfrm>
            <a:custGeom>
              <a:avLst/>
              <a:gdLst/>
              <a:ahLst/>
              <a:cxnLst/>
              <a:rect l="l" t="t" r="r" b="b"/>
              <a:pathLst>
                <a:path w="1007" h="995" extrusionOk="0">
                  <a:moveTo>
                    <a:pt x="503" y="1"/>
                  </a:moveTo>
                  <a:lnTo>
                    <a:pt x="381" y="381"/>
                  </a:lnTo>
                  <a:lnTo>
                    <a:pt x="0" y="492"/>
                  </a:lnTo>
                  <a:lnTo>
                    <a:pt x="381" y="614"/>
                  </a:lnTo>
                  <a:lnTo>
                    <a:pt x="503" y="995"/>
                  </a:lnTo>
                  <a:lnTo>
                    <a:pt x="626" y="614"/>
                  </a:lnTo>
                  <a:lnTo>
                    <a:pt x="1006" y="492"/>
                  </a:lnTo>
                  <a:lnTo>
                    <a:pt x="626" y="381"/>
                  </a:lnTo>
                  <a:lnTo>
                    <a:pt x="50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6"/>
            <p:cNvSpPr/>
            <p:nvPr/>
          </p:nvSpPr>
          <p:spPr>
            <a:xfrm>
              <a:off x="2353940" y="895098"/>
              <a:ext cx="37841" cy="35961"/>
            </a:xfrm>
            <a:custGeom>
              <a:avLst/>
              <a:gdLst/>
              <a:ahLst/>
              <a:cxnLst/>
              <a:rect l="l" t="t" r="r" b="b"/>
              <a:pathLst>
                <a:path w="1228" h="1167" extrusionOk="0">
                  <a:moveTo>
                    <a:pt x="234" y="1"/>
                  </a:moveTo>
                  <a:lnTo>
                    <a:pt x="406" y="455"/>
                  </a:lnTo>
                  <a:lnTo>
                    <a:pt x="1" y="725"/>
                  </a:lnTo>
                  <a:lnTo>
                    <a:pt x="479" y="700"/>
                  </a:lnTo>
                  <a:lnTo>
                    <a:pt x="614" y="1166"/>
                  </a:lnTo>
                  <a:lnTo>
                    <a:pt x="749" y="700"/>
                  </a:lnTo>
                  <a:lnTo>
                    <a:pt x="1228" y="725"/>
                  </a:lnTo>
                  <a:lnTo>
                    <a:pt x="823" y="455"/>
                  </a:lnTo>
                  <a:lnTo>
                    <a:pt x="995" y="1"/>
                  </a:lnTo>
                  <a:lnTo>
                    <a:pt x="614" y="295"/>
                  </a:lnTo>
                  <a:lnTo>
                    <a:pt x="2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6"/>
            <p:cNvSpPr/>
            <p:nvPr/>
          </p:nvSpPr>
          <p:spPr>
            <a:xfrm>
              <a:off x="2357360" y="835748"/>
              <a:ext cx="31031" cy="30661"/>
            </a:xfrm>
            <a:custGeom>
              <a:avLst/>
              <a:gdLst/>
              <a:ahLst/>
              <a:cxnLst/>
              <a:rect l="l" t="t" r="r" b="b"/>
              <a:pathLst>
                <a:path w="1007" h="995" extrusionOk="0">
                  <a:moveTo>
                    <a:pt x="503" y="1"/>
                  </a:moveTo>
                  <a:lnTo>
                    <a:pt x="381" y="381"/>
                  </a:lnTo>
                  <a:lnTo>
                    <a:pt x="0" y="491"/>
                  </a:lnTo>
                  <a:lnTo>
                    <a:pt x="381" y="614"/>
                  </a:lnTo>
                  <a:lnTo>
                    <a:pt x="503" y="994"/>
                  </a:lnTo>
                  <a:lnTo>
                    <a:pt x="626" y="614"/>
                  </a:lnTo>
                  <a:lnTo>
                    <a:pt x="1006" y="491"/>
                  </a:lnTo>
                  <a:lnTo>
                    <a:pt x="626" y="381"/>
                  </a:lnTo>
                  <a:lnTo>
                    <a:pt x="50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6"/>
            <p:cNvSpPr/>
            <p:nvPr/>
          </p:nvSpPr>
          <p:spPr>
            <a:xfrm>
              <a:off x="2234100" y="600599"/>
              <a:ext cx="37471" cy="37471"/>
            </a:xfrm>
            <a:custGeom>
              <a:avLst/>
              <a:gdLst/>
              <a:ahLst/>
              <a:cxnLst/>
              <a:rect l="l" t="t" r="r" b="b"/>
              <a:pathLst>
                <a:path w="1216" h="1216" extrusionOk="0">
                  <a:moveTo>
                    <a:pt x="859" y="0"/>
                  </a:moveTo>
                  <a:lnTo>
                    <a:pt x="540" y="369"/>
                  </a:lnTo>
                  <a:lnTo>
                    <a:pt x="111" y="123"/>
                  </a:lnTo>
                  <a:lnTo>
                    <a:pt x="356" y="553"/>
                  </a:lnTo>
                  <a:lnTo>
                    <a:pt x="1" y="872"/>
                  </a:lnTo>
                  <a:lnTo>
                    <a:pt x="467" y="773"/>
                  </a:lnTo>
                  <a:lnTo>
                    <a:pt x="675" y="1215"/>
                  </a:lnTo>
                  <a:lnTo>
                    <a:pt x="725" y="737"/>
                  </a:lnTo>
                  <a:lnTo>
                    <a:pt x="1215" y="688"/>
                  </a:lnTo>
                  <a:lnTo>
                    <a:pt x="774" y="479"/>
                  </a:lnTo>
                  <a:lnTo>
                    <a:pt x="859"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6"/>
            <p:cNvSpPr/>
            <p:nvPr/>
          </p:nvSpPr>
          <p:spPr>
            <a:xfrm>
              <a:off x="2283250" y="650119"/>
              <a:ext cx="21971" cy="21570"/>
            </a:xfrm>
            <a:custGeom>
              <a:avLst/>
              <a:gdLst/>
              <a:ahLst/>
              <a:cxnLst/>
              <a:rect l="l" t="t" r="r" b="b"/>
              <a:pathLst>
                <a:path w="713" h="700" extrusionOk="0">
                  <a:moveTo>
                    <a:pt x="1" y="1"/>
                  </a:moveTo>
                  <a:lnTo>
                    <a:pt x="185" y="356"/>
                  </a:lnTo>
                  <a:lnTo>
                    <a:pt x="1" y="700"/>
                  </a:lnTo>
                  <a:lnTo>
                    <a:pt x="356" y="528"/>
                  </a:lnTo>
                  <a:lnTo>
                    <a:pt x="712" y="700"/>
                  </a:lnTo>
                  <a:lnTo>
                    <a:pt x="528" y="356"/>
                  </a:lnTo>
                  <a:lnTo>
                    <a:pt x="712" y="1"/>
                  </a:lnTo>
                  <a:lnTo>
                    <a:pt x="356" y="185"/>
                  </a:lnTo>
                  <a:lnTo>
                    <a:pt x="1"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6"/>
            <p:cNvSpPr/>
            <p:nvPr/>
          </p:nvSpPr>
          <p:spPr>
            <a:xfrm>
              <a:off x="2265870" y="632369"/>
              <a:ext cx="9090" cy="9460"/>
            </a:xfrm>
            <a:custGeom>
              <a:avLst/>
              <a:gdLst/>
              <a:ahLst/>
              <a:cxnLst/>
              <a:rect l="l" t="t" r="r" b="b"/>
              <a:pathLst>
                <a:path w="295" h="307" extrusionOk="0">
                  <a:moveTo>
                    <a:pt x="295" y="307"/>
                  </a:moveTo>
                  <a:lnTo>
                    <a:pt x="0"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6"/>
            <p:cNvSpPr/>
            <p:nvPr/>
          </p:nvSpPr>
          <p:spPr>
            <a:xfrm>
              <a:off x="2314250" y="681118"/>
              <a:ext cx="20061" cy="20061"/>
            </a:xfrm>
            <a:custGeom>
              <a:avLst/>
              <a:gdLst/>
              <a:ahLst/>
              <a:cxnLst/>
              <a:rect l="l" t="t" r="r" b="b"/>
              <a:pathLst>
                <a:path w="651" h="651" extrusionOk="0">
                  <a:moveTo>
                    <a:pt x="1" y="1"/>
                  </a:moveTo>
                  <a:lnTo>
                    <a:pt x="651" y="65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6"/>
            <p:cNvSpPr/>
            <p:nvPr/>
          </p:nvSpPr>
          <p:spPr>
            <a:xfrm>
              <a:off x="2342230" y="708729"/>
              <a:ext cx="4561" cy="4930"/>
            </a:xfrm>
            <a:custGeom>
              <a:avLst/>
              <a:gdLst/>
              <a:ahLst/>
              <a:cxnLst/>
              <a:rect l="l" t="t" r="r" b="b"/>
              <a:pathLst>
                <a:path w="148" h="160" extrusionOk="0">
                  <a:moveTo>
                    <a:pt x="1" y="0"/>
                  </a:moveTo>
                  <a:lnTo>
                    <a:pt x="148" y="16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6"/>
            <p:cNvSpPr/>
            <p:nvPr/>
          </p:nvSpPr>
          <p:spPr>
            <a:xfrm>
              <a:off x="2355449" y="721948"/>
              <a:ext cx="4591" cy="4961"/>
            </a:xfrm>
            <a:custGeom>
              <a:avLst/>
              <a:gdLst/>
              <a:ahLst/>
              <a:cxnLst/>
              <a:rect l="l" t="t" r="r" b="b"/>
              <a:pathLst>
                <a:path w="149" h="161" extrusionOk="0">
                  <a:moveTo>
                    <a:pt x="1" y="1"/>
                  </a:moveTo>
                  <a:lnTo>
                    <a:pt x="148" y="16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6"/>
            <p:cNvSpPr/>
            <p:nvPr/>
          </p:nvSpPr>
          <p:spPr>
            <a:xfrm>
              <a:off x="2473810" y="840679"/>
              <a:ext cx="37440" cy="37440"/>
            </a:xfrm>
            <a:custGeom>
              <a:avLst/>
              <a:gdLst/>
              <a:ahLst/>
              <a:cxnLst/>
              <a:rect l="l" t="t" r="r" b="b"/>
              <a:pathLst>
                <a:path w="1215" h="1215" extrusionOk="0">
                  <a:moveTo>
                    <a:pt x="540" y="0"/>
                  </a:moveTo>
                  <a:lnTo>
                    <a:pt x="479" y="479"/>
                  </a:lnTo>
                  <a:lnTo>
                    <a:pt x="0" y="540"/>
                  </a:lnTo>
                  <a:lnTo>
                    <a:pt x="442" y="736"/>
                  </a:lnTo>
                  <a:lnTo>
                    <a:pt x="344" y="1215"/>
                  </a:lnTo>
                  <a:lnTo>
                    <a:pt x="675" y="859"/>
                  </a:lnTo>
                  <a:lnTo>
                    <a:pt x="1092" y="1092"/>
                  </a:lnTo>
                  <a:lnTo>
                    <a:pt x="859" y="675"/>
                  </a:lnTo>
                  <a:lnTo>
                    <a:pt x="1215" y="344"/>
                  </a:lnTo>
                  <a:lnTo>
                    <a:pt x="1215" y="344"/>
                  </a:lnTo>
                  <a:lnTo>
                    <a:pt x="736" y="442"/>
                  </a:lnTo>
                  <a:lnTo>
                    <a:pt x="540"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6"/>
            <p:cNvSpPr/>
            <p:nvPr/>
          </p:nvSpPr>
          <p:spPr>
            <a:xfrm>
              <a:off x="2440160" y="807029"/>
              <a:ext cx="21940" cy="21940"/>
            </a:xfrm>
            <a:custGeom>
              <a:avLst/>
              <a:gdLst/>
              <a:ahLst/>
              <a:cxnLst/>
              <a:rect l="l" t="t" r="r" b="b"/>
              <a:pathLst>
                <a:path w="712" h="712" extrusionOk="0">
                  <a:moveTo>
                    <a:pt x="0" y="0"/>
                  </a:moveTo>
                  <a:lnTo>
                    <a:pt x="184" y="356"/>
                  </a:lnTo>
                  <a:lnTo>
                    <a:pt x="0" y="712"/>
                  </a:lnTo>
                  <a:lnTo>
                    <a:pt x="356" y="528"/>
                  </a:lnTo>
                  <a:lnTo>
                    <a:pt x="712" y="712"/>
                  </a:lnTo>
                  <a:lnTo>
                    <a:pt x="528" y="356"/>
                  </a:lnTo>
                  <a:lnTo>
                    <a:pt x="712" y="0"/>
                  </a:lnTo>
                  <a:lnTo>
                    <a:pt x="356" y="184"/>
                  </a:lnTo>
                  <a:lnTo>
                    <a:pt x="0"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6"/>
            <p:cNvSpPr/>
            <p:nvPr/>
          </p:nvSpPr>
          <p:spPr>
            <a:xfrm>
              <a:off x="2470020" y="836888"/>
              <a:ext cx="9491" cy="9491"/>
            </a:xfrm>
            <a:custGeom>
              <a:avLst/>
              <a:gdLst/>
              <a:ahLst/>
              <a:cxnLst/>
              <a:rect l="l" t="t" r="r" b="b"/>
              <a:pathLst>
                <a:path w="308" h="308" extrusionOk="0">
                  <a:moveTo>
                    <a:pt x="0" y="0"/>
                  </a:moveTo>
                  <a:lnTo>
                    <a:pt x="307" y="307"/>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6"/>
            <p:cNvSpPr/>
            <p:nvPr/>
          </p:nvSpPr>
          <p:spPr>
            <a:xfrm>
              <a:off x="2410670" y="777539"/>
              <a:ext cx="20061" cy="20061"/>
            </a:xfrm>
            <a:custGeom>
              <a:avLst/>
              <a:gdLst/>
              <a:ahLst/>
              <a:cxnLst/>
              <a:rect l="l" t="t" r="r" b="b"/>
              <a:pathLst>
                <a:path w="651" h="651" extrusionOk="0">
                  <a:moveTo>
                    <a:pt x="650" y="650"/>
                  </a:moveTo>
                  <a:lnTo>
                    <a:pt x="0"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6"/>
            <p:cNvSpPr/>
            <p:nvPr/>
          </p:nvSpPr>
          <p:spPr>
            <a:xfrm>
              <a:off x="2398560" y="765059"/>
              <a:ext cx="4561" cy="4930"/>
            </a:xfrm>
            <a:custGeom>
              <a:avLst/>
              <a:gdLst/>
              <a:ahLst/>
              <a:cxnLst/>
              <a:rect l="l" t="t" r="r" b="b"/>
              <a:pathLst>
                <a:path w="148" h="160" extrusionOk="0">
                  <a:moveTo>
                    <a:pt x="148" y="160"/>
                  </a:moveTo>
                  <a:lnTo>
                    <a:pt x="1"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6"/>
            <p:cNvSpPr/>
            <p:nvPr/>
          </p:nvSpPr>
          <p:spPr>
            <a:xfrm>
              <a:off x="2385340" y="752209"/>
              <a:ext cx="4561" cy="4561"/>
            </a:xfrm>
            <a:custGeom>
              <a:avLst/>
              <a:gdLst/>
              <a:ahLst/>
              <a:cxnLst/>
              <a:rect l="l" t="t" r="r" b="b"/>
              <a:pathLst>
                <a:path w="148" h="148" extrusionOk="0">
                  <a:moveTo>
                    <a:pt x="147" y="147"/>
                  </a:moveTo>
                  <a:lnTo>
                    <a:pt x="0"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6"/>
            <p:cNvSpPr/>
            <p:nvPr/>
          </p:nvSpPr>
          <p:spPr>
            <a:xfrm>
              <a:off x="2473810" y="600599"/>
              <a:ext cx="37440" cy="37471"/>
            </a:xfrm>
            <a:custGeom>
              <a:avLst/>
              <a:gdLst/>
              <a:ahLst/>
              <a:cxnLst/>
              <a:rect l="l" t="t" r="r" b="b"/>
              <a:pathLst>
                <a:path w="1215" h="1216" extrusionOk="0">
                  <a:moveTo>
                    <a:pt x="344" y="0"/>
                  </a:moveTo>
                  <a:lnTo>
                    <a:pt x="442" y="479"/>
                  </a:lnTo>
                  <a:lnTo>
                    <a:pt x="0" y="688"/>
                  </a:lnTo>
                  <a:lnTo>
                    <a:pt x="479" y="737"/>
                  </a:lnTo>
                  <a:lnTo>
                    <a:pt x="540" y="1215"/>
                  </a:lnTo>
                  <a:lnTo>
                    <a:pt x="736" y="773"/>
                  </a:lnTo>
                  <a:lnTo>
                    <a:pt x="1215" y="872"/>
                  </a:lnTo>
                  <a:lnTo>
                    <a:pt x="859" y="553"/>
                  </a:lnTo>
                  <a:lnTo>
                    <a:pt x="1092" y="123"/>
                  </a:lnTo>
                  <a:lnTo>
                    <a:pt x="675" y="369"/>
                  </a:lnTo>
                  <a:lnTo>
                    <a:pt x="34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6"/>
            <p:cNvSpPr/>
            <p:nvPr/>
          </p:nvSpPr>
          <p:spPr>
            <a:xfrm>
              <a:off x="2440160" y="650119"/>
              <a:ext cx="21940" cy="21570"/>
            </a:xfrm>
            <a:custGeom>
              <a:avLst/>
              <a:gdLst/>
              <a:ahLst/>
              <a:cxnLst/>
              <a:rect l="l" t="t" r="r" b="b"/>
              <a:pathLst>
                <a:path w="712" h="700" extrusionOk="0">
                  <a:moveTo>
                    <a:pt x="0" y="1"/>
                  </a:moveTo>
                  <a:lnTo>
                    <a:pt x="184" y="356"/>
                  </a:lnTo>
                  <a:lnTo>
                    <a:pt x="0" y="700"/>
                  </a:lnTo>
                  <a:lnTo>
                    <a:pt x="0" y="700"/>
                  </a:lnTo>
                  <a:lnTo>
                    <a:pt x="356" y="528"/>
                  </a:lnTo>
                  <a:lnTo>
                    <a:pt x="712" y="700"/>
                  </a:lnTo>
                  <a:lnTo>
                    <a:pt x="528" y="356"/>
                  </a:lnTo>
                  <a:lnTo>
                    <a:pt x="712" y="1"/>
                  </a:lnTo>
                  <a:lnTo>
                    <a:pt x="356" y="185"/>
                  </a:lnTo>
                  <a:lnTo>
                    <a:pt x="0"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6"/>
            <p:cNvSpPr/>
            <p:nvPr/>
          </p:nvSpPr>
          <p:spPr>
            <a:xfrm>
              <a:off x="2470020" y="632369"/>
              <a:ext cx="9491" cy="9460"/>
            </a:xfrm>
            <a:custGeom>
              <a:avLst/>
              <a:gdLst/>
              <a:ahLst/>
              <a:cxnLst/>
              <a:rect l="l" t="t" r="r" b="b"/>
              <a:pathLst>
                <a:path w="308" h="307" extrusionOk="0">
                  <a:moveTo>
                    <a:pt x="0" y="307"/>
                  </a:moveTo>
                  <a:lnTo>
                    <a:pt x="307"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6"/>
            <p:cNvSpPr/>
            <p:nvPr/>
          </p:nvSpPr>
          <p:spPr>
            <a:xfrm>
              <a:off x="2410670" y="681118"/>
              <a:ext cx="20061" cy="20061"/>
            </a:xfrm>
            <a:custGeom>
              <a:avLst/>
              <a:gdLst/>
              <a:ahLst/>
              <a:cxnLst/>
              <a:rect l="l" t="t" r="r" b="b"/>
              <a:pathLst>
                <a:path w="651" h="651" extrusionOk="0">
                  <a:moveTo>
                    <a:pt x="650" y="1"/>
                  </a:moveTo>
                  <a:lnTo>
                    <a:pt x="0" y="65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6"/>
            <p:cNvSpPr/>
            <p:nvPr/>
          </p:nvSpPr>
          <p:spPr>
            <a:xfrm>
              <a:off x="2398560" y="708729"/>
              <a:ext cx="4561" cy="4930"/>
            </a:xfrm>
            <a:custGeom>
              <a:avLst/>
              <a:gdLst/>
              <a:ahLst/>
              <a:cxnLst/>
              <a:rect l="l" t="t" r="r" b="b"/>
              <a:pathLst>
                <a:path w="148" h="160" extrusionOk="0">
                  <a:moveTo>
                    <a:pt x="148" y="0"/>
                  </a:moveTo>
                  <a:lnTo>
                    <a:pt x="1" y="16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6"/>
            <p:cNvSpPr/>
            <p:nvPr/>
          </p:nvSpPr>
          <p:spPr>
            <a:xfrm>
              <a:off x="2385340" y="721948"/>
              <a:ext cx="4561" cy="4961"/>
            </a:xfrm>
            <a:custGeom>
              <a:avLst/>
              <a:gdLst/>
              <a:ahLst/>
              <a:cxnLst/>
              <a:rect l="l" t="t" r="r" b="b"/>
              <a:pathLst>
                <a:path w="148" h="161" extrusionOk="0">
                  <a:moveTo>
                    <a:pt x="147" y="1"/>
                  </a:moveTo>
                  <a:lnTo>
                    <a:pt x="0" y="16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6"/>
            <p:cNvSpPr/>
            <p:nvPr/>
          </p:nvSpPr>
          <p:spPr>
            <a:xfrm>
              <a:off x="2234100" y="840679"/>
              <a:ext cx="37471" cy="37440"/>
            </a:xfrm>
            <a:custGeom>
              <a:avLst/>
              <a:gdLst/>
              <a:ahLst/>
              <a:cxnLst/>
              <a:rect l="l" t="t" r="r" b="b"/>
              <a:pathLst>
                <a:path w="1216" h="1215" extrusionOk="0">
                  <a:moveTo>
                    <a:pt x="675" y="0"/>
                  </a:moveTo>
                  <a:lnTo>
                    <a:pt x="467" y="442"/>
                  </a:lnTo>
                  <a:lnTo>
                    <a:pt x="1" y="344"/>
                  </a:lnTo>
                  <a:lnTo>
                    <a:pt x="356" y="675"/>
                  </a:lnTo>
                  <a:lnTo>
                    <a:pt x="111" y="1092"/>
                  </a:lnTo>
                  <a:lnTo>
                    <a:pt x="540" y="859"/>
                  </a:lnTo>
                  <a:lnTo>
                    <a:pt x="859" y="1215"/>
                  </a:lnTo>
                  <a:lnTo>
                    <a:pt x="859" y="1215"/>
                  </a:lnTo>
                  <a:lnTo>
                    <a:pt x="774" y="736"/>
                  </a:lnTo>
                  <a:lnTo>
                    <a:pt x="1215" y="540"/>
                  </a:lnTo>
                  <a:lnTo>
                    <a:pt x="725" y="479"/>
                  </a:lnTo>
                  <a:lnTo>
                    <a:pt x="67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6"/>
            <p:cNvSpPr/>
            <p:nvPr/>
          </p:nvSpPr>
          <p:spPr>
            <a:xfrm>
              <a:off x="2283250" y="807029"/>
              <a:ext cx="21971" cy="21940"/>
            </a:xfrm>
            <a:custGeom>
              <a:avLst/>
              <a:gdLst/>
              <a:ahLst/>
              <a:cxnLst/>
              <a:rect l="l" t="t" r="r" b="b"/>
              <a:pathLst>
                <a:path w="713" h="712" extrusionOk="0">
                  <a:moveTo>
                    <a:pt x="1" y="0"/>
                  </a:moveTo>
                  <a:lnTo>
                    <a:pt x="185" y="356"/>
                  </a:lnTo>
                  <a:lnTo>
                    <a:pt x="1" y="712"/>
                  </a:lnTo>
                  <a:lnTo>
                    <a:pt x="1" y="712"/>
                  </a:lnTo>
                  <a:lnTo>
                    <a:pt x="356" y="528"/>
                  </a:lnTo>
                  <a:lnTo>
                    <a:pt x="712" y="712"/>
                  </a:lnTo>
                  <a:lnTo>
                    <a:pt x="528" y="356"/>
                  </a:lnTo>
                  <a:lnTo>
                    <a:pt x="712" y="0"/>
                  </a:lnTo>
                  <a:lnTo>
                    <a:pt x="356" y="184"/>
                  </a:lnTo>
                  <a:lnTo>
                    <a:pt x="1"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6"/>
            <p:cNvSpPr/>
            <p:nvPr/>
          </p:nvSpPr>
          <p:spPr>
            <a:xfrm>
              <a:off x="2265870" y="836888"/>
              <a:ext cx="9090" cy="9491"/>
            </a:xfrm>
            <a:custGeom>
              <a:avLst/>
              <a:gdLst/>
              <a:ahLst/>
              <a:cxnLst/>
              <a:rect l="l" t="t" r="r" b="b"/>
              <a:pathLst>
                <a:path w="295" h="308" extrusionOk="0">
                  <a:moveTo>
                    <a:pt x="295" y="0"/>
                  </a:moveTo>
                  <a:lnTo>
                    <a:pt x="0" y="307"/>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6"/>
            <p:cNvSpPr/>
            <p:nvPr/>
          </p:nvSpPr>
          <p:spPr>
            <a:xfrm>
              <a:off x="2314250" y="777539"/>
              <a:ext cx="20061" cy="20061"/>
            </a:xfrm>
            <a:custGeom>
              <a:avLst/>
              <a:gdLst/>
              <a:ahLst/>
              <a:cxnLst/>
              <a:rect l="l" t="t" r="r" b="b"/>
              <a:pathLst>
                <a:path w="651" h="651" extrusionOk="0">
                  <a:moveTo>
                    <a:pt x="1" y="650"/>
                  </a:moveTo>
                  <a:lnTo>
                    <a:pt x="651"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6"/>
            <p:cNvSpPr/>
            <p:nvPr/>
          </p:nvSpPr>
          <p:spPr>
            <a:xfrm>
              <a:off x="2342230" y="765059"/>
              <a:ext cx="4561" cy="4930"/>
            </a:xfrm>
            <a:custGeom>
              <a:avLst/>
              <a:gdLst/>
              <a:ahLst/>
              <a:cxnLst/>
              <a:rect l="l" t="t" r="r" b="b"/>
              <a:pathLst>
                <a:path w="148" h="160" extrusionOk="0">
                  <a:moveTo>
                    <a:pt x="1" y="160"/>
                  </a:moveTo>
                  <a:lnTo>
                    <a:pt x="148"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6"/>
            <p:cNvSpPr/>
            <p:nvPr/>
          </p:nvSpPr>
          <p:spPr>
            <a:xfrm>
              <a:off x="2355449" y="752209"/>
              <a:ext cx="4591" cy="4561"/>
            </a:xfrm>
            <a:custGeom>
              <a:avLst/>
              <a:gdLst/>
              <a:ahLst/>
              <a:cxnLst/>
              <a:rect l="l" t="t" r="r" b="b"/>
              <a:pathLst>
                <a:path w="149" h="148" extrusionOk="0">
                  <a:moveTo>
                    <a:pt x="1" y="147"/>
                  </a:moveTo>
                  <a:lnTo>
                    <a:pt x="148"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6"/>
            <p:cNvSpPr/>
            <p:nvPr/>
          </p:nvSpPr>
          <p:spPr>
            <a:xfrm>
              <a:off x="2181560" y="720438"/>
              <a:ext cx="36331" cy="37841"/>
            </a:xfrm>
            <a:custGeom>
              <a:avLst/>
              <a:gdLst/>
              <a:ahLst/>
              <a:cxnLst/>
              <a:rect l="l" t="t" r="r" b="b"/>
              <a:pathLst>
                <a:path w="1179" h="1228" extrusionOk="0">
                  <a:moveTo>
                    <a:pt x="454" y="1"/>
                  </a:moveTo>
                  <a:lnTo>
                    <a:pt x="467" y="491"/>
                  </a:lnTo>
                  <a:lnTo>
                    <a:pt x="0" y="614"/>
                  </a:lnTo>
                  <a:lnTo>
                    <a:pt x="467" y="749"/>
                  </a:lnTo>
                  <a:lnTo>
                    <a:pt x="454" y="1228"/>
                  </a:lnTo>
                  <a:lnTo>
                    <a:pt x="724" y="823"/>
                  </a:lnTo>
                  <a:lnTo>
                    <a:pt x="1178" y="994"/>
                  </a:lnTo>
                  <a:lnTo>
                    <a:pt x="871" y="614"/>
                  </a:lnTo>
                  <a:lnTo>
                    <a:pt x="1178" y="234"/>
                  </a:lnTo>
                  <a:lnTo>
                    <a:pt x="1178" y="234"/>
                  </a:lnTo>
                  <a:lnTo>
                    <a:pt x="724" y="406"/>
                  </a:lnTo>
                  <a:lnTo>
                    <a:pt x="45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6"/>
            <p:cNvSpPr/>
            <p:nvPr/>
          </p:nvSpPr>
          <p:spPr>
            <a:xfrm>
              <a:off x="2246210" y="724229"/>
              <a:ext cx="31031" cy="30661"/>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6"/>
            <p:cNvSpPr/>
            <p:nvPr/>
          </p:nvSpPr>
          <p:spPr>
            <a:xfrm>
              <a:off x="2527490" y="720438"/>
              <a:ext cx="35930" cy="37841"/>
            </a:xfrm>
            <a:custGeom>
              <a:avLst/>
              <a:gdLst/>
              <a:ahLst/>
              <a:cxnLst/>
              <a:rect l="l" t="t" r="r" b="b"/>
              <a:pathLst>
                <a:path w="1166" h="1228" extrusionOk="0">
                  <a:moveTo>
                    <a:pt x="724" y="1"/>
                  </a:moveTo>
                  <a:lnTo>
                    <a:pt x="454" y="406"/>
                  </a:lnTo>
                  <a:lnTo>
                    <a:pt x="0" y="234"/>
                  </a:lnTo>
                  <a:lnTo>
                    <a:pt x="307" y="614"/>
                  </a:lnTo>
                  <a:lnTo>
                    <a:pt x="0" y="994"/>
                  </a:lnTo>
                  <a:lnTo>
                    <a:pt x="454" y="823"/>
                  </a:lnTo>
                  <a:lnTo>
                    <a:pt x="724" y="1228"/>
                  </a:lnTo>
                  <a:lnTo>
                    <a:pt x="699" y="749"/>
                  </a:lnTo>
                  <a:lnTo>
                    <a:pt x="1166" y="614"/>
                  </a:lnTo>
                  <a:lnTo>
                    <a:pt x="699" y="491"/>
                  </a:lnTo>
                  <a:lnTo>
                    <a:pt x="7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6"/>
            <p:cNvSpPr/>
            <p:nvPr/>
          </p:nvSpPr>
          <p:spPr>
            <a:xfrm>
              <a:off x="2468109" y="724229"/>
              <a:ext cx="31062" cy="30661"/>
            </a:xfrm>
            <a:custGeom>
              <a:avLst/>
              <a:gdLst/>
              <a:ahLst/>
              <a:cxnLst/>
              <a:rect l="l" t="t" r="r" b="b"/>
              <a:pathLst>
                <a:path w="1008" h="995" extrusionOk="0">
                  <a:moveTo>
                    <a:pt x="504" y="0"/>
                  </a:moveTo>
                  <a:lnTo>
                    <a:pt x="381" y="368"/>
                  </a:lnTo>
                  <a:lnTo>
                    <a:pt x="1" y="491"/>
                  </a:lnTo>
                  <a:lnTo>
                    <a:pt x="381" y="614"/>
                  </a:lnTo>
                  <a:lnTo>
                    <a:pt x="504" y="994"/>
                  </a:lnTo>
                  <a:lnTo>
                    <a:pt x="627" y="614"/>
                  </a:lnTo>
                  <a:lnTo>
                    <a:pt x="1007" y="491"/>
                  </a:lnTo>
                  <a:lnTo>
                    <a:pt x="627" y="368"/>
                  </a:lnTo>
                  <a:lnTo>
                    <a:pt x="50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6"/>
            <p:cNvSpPr/>
            <p:nvPr/>
          </p:nvSpPr>
          <p:spPr>
            <a:xfrm>
              <a:off x="2364910" y="731778"/>
              <a:ext cx="15531" cy="15161"/>
            </a:xfrm>
            <a:custGeom>
              <a:avLst/>
              <a:gdLst/>
              <a:ahLst/>
              <a:cxnLst/>
              <a:rect l="l" t="t" r="r" b="b"/>
              <a:pathLst>
                <a:path w="504" h="492" extrusionOk="0">
                  <a:moveTo>
                    <a:pt x="246" y="1"/>
                  </a:moveTo>
                  <a:cubicBezTo>
                    <a:pt x="111" y="1"/>
                    <a:pt x="1" y="111"/>
                    <a:pt x="1" y="246"/>
                  </a:cubicBezTo>
                  <a:cubicBezTo>
                    <a:pt x="1" y="381"/>
                    <a:pt x="111" y="491"/>
                    <a:pt x="246" y="491"/>
                  </a:cubicBezTo>
                  <a:cubicBezTo>
                    <a:pt x="393" y="491"/>
                    <a:pt x="504" y="381"/>
                    <a:pt x="504" y="246"/>
                  </a:cubicBezTo>
                  <a:cubicBezTo>
                    <a:pt x="504" y="111"/>
                    <a:pt x="393" y="1"/>
                    <a:pt x="246"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 name="Google Shape;525;p26"/>
          <p:cNvSpPr/>
          <p:nvPr/>
        </p:nvSpPr>
        <p:spPr>
          <a:xfrm>
            <a:off x="2911177" y="4448602"/>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picture containing graphical user interface&#10;&#10;Description automatically generated">
            <a:extLst>
              <a:ext uri="{FF2B5EF4-FFF2-40B4-BE49-F238E27FC236}">
                <a16:creationId xmlns:a16="http://schemas.microsoft.com/office/drawing/2014/main" id="{1C40326A-7064-62B0-04A6-F34632CCB0A5}"/>
              </a:ext>
            </a:extLst>
          </p:cNvPr>
          <p:cNvPicPr>
            <a:picLocks noChangeAspect="1"/>
          </p:cNvPicPr>
          <p:nvPr/>
        </p:nvPicPr>
        <p:blipFill rotWithShape="1">
          <a:blip r:embed="rId3"/>
          <a:srcRect r="57066"/>
          <a:stretch/>
        </p:blipFill>
        <p:spPr>
          <a:xfrm>
            <a:off x="818444" y="-442381"/>
            <a:ext cx="895375" cy="2085471"/>
          </a:xfrm>
          <a:prstGeom prst="rect">
            <a:avLst/>
          </a:prstGeom>
        </p:spPr>
      </p:pic>
      <p:pic>
        <p:nvPicPr>
          <p:cNvPr id="7" name="Picture 9">
            <a:extLst>
              <a:ext uri="{FF2B5EF4-FFF2-40B4-BE49-F238E27FC236}">
                <a16:creationId xmlns:a16="http://schemas.microsoft.com/office/drawing/2014/main" id="{E1F9498B-AA73-966F-E8FD-EE032FEF7F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51826" y="3912578"/>
            <a:ext cx="228610" cy="374161"/>
          </a:xfrm>
          <a:prstGeom prst="rect">
            <a:avLst/>
          </a:prstGeom>
        </p:spPr>
      </p:pic>
      <p:pic>
        <p:nvPicPr>
          <p:cNvPr id="9" name="Picture 11">
            <a:extLst>
              <a:ext uri="{FF2B5EF4-FFF2-40B4-BE49-F238E27FC236}">
                <a16:creationId xmlns:a16="http://schemas.microsoft.com/office/drawing/2014/main" id="{B54CCA9C-336F-6964-163B-D68AECE29FF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372827" y="4004590"/>
            <a:ext cx="370462" cy="370462"/>
          </a:xfrm>
          <a:prstGeom prst="rect">
            <a:avLst/>
          </a:prstGeom>
        </p:spPr>
      </p:pic>
      <p:sp>
        <p:nvSpPr>
          <p:cNvPr id="11" name="Google Shape;332;p26">
            <a:extLst>
              <a:ext uri="{FF2B5EF4-FFF2-40B4-BE49-F238E27FC236}">
                <a16:creationId xmlns:a16="http://schemas.microsoft.com/office/drawing/2014/main" id="{27C72B79-4AB5-F007-2494-C7359223B178}"/>
              </a:ext>
            </a:extLst>
          </p:cNvPr>
          <p:cNvSpPr txBox="1">
            <a:spLocks/>
          </p:cNvSpPr>
          <p:nvPr/>
        </p:nvSpPr>
        <p:spPr>
          <a:xfrm>
            <a:off x="4743289" y="4057930"/>
            <a:ext cx="1698028" cy="2953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9pPr>
          </a:lstStyle>
          <a:p>
            <a:pPr marL="0" indent="0"/>
            <a:r>
              <a:rPr lang="en-US" sz="1400" dirty="0">
                <a:latin typeface="+mn-lt"/>
              </a:rPr>
              <a:t>7:00- 9:30 PM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77"/>
        <p:cNvGrpSpPr/>
        <p:nvPr/>
      </p:nvGrpSpPr>
      <p:grpSpPr>
        <a:xfrm>
          <a:off x="0" y="0"/>
          <a:ext cx="0" cy="0"/>
          <a:chOff x="0" y="0"/>
          <a:chExt cx="0" cy="0"/>
        </a:xfrm>
      </p:grpSpPr>
      <p:sp>
        <p:nvSpPr>
          <p:cNvPr id="5" name="Google Shape;614;p29">
            <a:extLst>
              <a:ext uri="{FF2B5EF4-FFF2-40B4-BE49-F238E27FC236}">
                <a16:creationId xmlns:a16="http://schemas.microsoft.com/office/drawing/2014/main" id="{6A4D38C0-83FC-3546-6B8E-B708F82484ED}"/>
              </a:ext>
            </a:extLst>
          </p:cNvPr>
          <p:cNvSpPr/>
          <p:nvPr/>
        </p:nvSpPr>
        <p:spPr>
          <a:xfrm>
            <a:off x="8115300" y="2948033"/>
            <a:ext cx="1028700" cy="219483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4" name="Google Shape;2324;p43"/>
          <p:cNvGrpSpPr/>
          <p:nvPr/>
        </p:nvGrpSpPr>
        <p:grpSpPr>
          <a:xfrm rot="16200000">
            <a:off x="64833" y="3843630"/>
            <a:ext cx="1334959" cy="1485874"/>
            <a:chOff x="799165" y="-457201"/>
            <a:chExt cx="1334959" cy="1485874"/>
          </a:xfrm>
        </p:grpSpPr>
        <p:sp>
          <p:nvSpPr>
            <p:cNvPr id="2325" name="Google Shape;2325;p43"/>
            <p:cNvSpPr/>
            <p:nvPr/>
          </p:nvSpPr>
          <p:spPr>
            <a:xfrm>
              <a:off x="903201" y="-457201"/>
              <a:ext cx="1230923" cy="1485874"/>
            </a:xfrm>
            <a:custGeom>
              <a:avLst/>
              <a:gdLst/>
              <a:ahLst/>
              <a:cxnLst/>
              <a:rect l="l" t="t" r="r" b="b"/>
              <a:pathLst>
                <a:path w="33531" h="40476" extrusionOk="0">
                  <a:moveTo>
                    <a:pt x="31653" y="1"/>
                  </a:moveTo>
                  <a:lnTo>
                    <a:pt x="31653" y="24575"/>
                  </a:lnTo>
                  <a:cubicBezTo>
                    <a:pt x="31653" y="32280"/>
                    <a:pt x="25409" y="38512"/>
                    <a:pt x="17716" y="38512"/>
                  </a:cubicBezTo>
                  <a:lnTo>
                    <a:pt x="0" y="38512"/>
                  </a:lnTo>
                  <a:lnTo>
                    <a:pt x="0" y="40475"/>
                  </a:lnTo>
                  <a:lnTo>
                    <a:pt x="18244" y="40451"/>
                  </a:lnTo>
                  <a:cubicBezTo>
                    <a:pt x="26684" y="40451"/>
                    <a:pt x="33530" y="33617"/>
                    <a:pt x="33530" y="25164"/>
                  </a:cubicBezTo>
                  <a:lnTo>
                    <a:pt x="335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3"/>
            <p:cNvSpPr/>
            <p:nvPr/>
          </p:nvSpPr>
          <p:spPr>
            <a:xfrm>
              <a:off x="903201" y="-457201"/>
              <a:ext cx="1074171" cy="1329122"/>
            </a:xfrm>
            <a:custGeom>
              <a:avLst/>
              <a:gdLst/>
              <a:ahLst/>
              <a:cxnLst/>
              <a:rect l="l" t="t" r="r" b="b"/>
              <a:pathLst>
                <a:path w="29261" h="36206" extrusionOk="0">
                  <a:moveTo>
                    <a:pt x="27384" y="1"/>
                  </a:moveTo>
                  <a:lnTo>
                    <a:pt x="27384" y="23728"/>
                  </a:lnTo>
                  <a:cubicBezTo>
                    <a:pt x="27384" y="29544"/>
                    <a:pt x="22685" y="34243"/>
                    <a:pt x="16870" y="34243"/>
                  </a:cubicBezTo>
                  <a:lnTo>
                    <a:pt x="0" y="34243"/>
                  </a:lnTo>
                  <a:lnTo>
                    <a:pt x="0" y="36206"/>
                  </a:lnTo>
                  <a:lnTo>
                    <a:pt x="13974" y="36181"/>
                  </a:lnTo>
                  <a:lnTo>
                    <a:pt x="17397" y="36181"/>
                  </a:lnTo>
                  <a:cubicBezTo>
                    <a:pt x="23949" y="36181"/>
                    <a:pt x="29261" y="30881"/>
                    <a:pt x="29261" y="24330"/>
                  </a:cubicBezTo>
                  <a:lnTo>
                    <a:pt x="292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3"/>
            <p:cNvSpPr/>
            <p:nvPr/>
          </p:nvSpPr>
          <p:spPr>
            <a:xfrm>
              <a:off x="903201" y="-457201"/>
              <a:ext cx="917456" cy="1172407"/>
            </a:xfrm>
            <a:custGeom>
              <a:avLst/>
              <a:gdLst/>
              <a:ahLst/>
              <a:cxnLst/>
              <a:rect l="l" t="t" r="r" b="b"/>
              <a:pathLst>
                <a:path w="24992" h="31937" extrusionOk="0">
                  <a:moveTo>
                    <a:pt x="23114" y="1"/>
                  </a:moveTo>
                  <a:lnTo>
                    <a:pt x="23114" y="22158"/>
                  </a:lnTo>
                  <a:cubicBezTo>
                    <a:pt x="23114" y="26477"/>
                    <a:pt x="19618" y="29973"/>
                    <a:pt x="15287" y="29973"/>
                  </a:cubicBezTo>
                  <a:lnTo>
                    <a:pt x="0" y="29973"/>
                  </a:lnTo>
                  <a:lnTo>
                    <a:pt x="0" y="31936"/>
                  </a:lnTo>
                  <a:lnTo>
                    <a:pt x="9705" y="31912"/>
                  </a:lnTo>
                  <a:lnTo>
                    <a:pt x="9705" y="31924"/>
                  </a:lnTo>
                  <a:lnTo>
                    <a:pt x="15594" y="31924"/>
                  </a:lnTo>
                  <a:cubicBezTo>
                    <a:pt x="20783" y="31924"/>
                    <a:pt x="24991" y="27703"/>
                    <a:pt x="24991" y="22514"/>
                  </a:cubicBezTo>
                  <a:lnTo>
                    <a:pt x="249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3"/>
            <p:cNvSpPr/>
            <p:nvPr/>
          </p:nvSpPr>
          <p:spPr>
            <a:xfrm>
              <a:off x="799165" y="-457201"/>
              <a:ext cx="864741" cy="1016096"/>
            </a:xfrm>
            <a:custGeom>
              <a:avLst/>
              <a:gdLst/>
              <a:ahLst/>
              <a:cxnLst/>
              <a:rect l="l" t="t" r="r" b="b"/>
              <a:pathLst>
                <a:path w="23556" h="27679" extrusionOk="0">
                  <a:moveTo>
                    <a:pt x="21679" y="1"/>
                  </a:moveTo>
                  <a:lnTo>
                    <a:pt x="21679" y="21471"/>
                  </a:lnTo>
                  <a:cubicBezTo>
                    <a:pt x="21679" y="23814"/>
                    <a:pt x="19777" y="25716"/>
                    <a:pt x="17434" y="25716"/>
                  </a:cubicBezTo>
                  <a:lnTo>
                    <a:pt x="2834" y="25716"/>
                  </a:lnTo>
                  <a:lnTo>
                    <a:pt x="2834" y="27654"/>
                  </a:lnTo>
                  <a:lnTo>
                    <a:pt x="17397" y="27654"/>
                  </a:lnTo>
                  <a:cubicBezTo>
                    <a:pt x="20795" y="27654"/>
                    <a:pt x="23556" y="24894"/>
                    <a:pt x="23556" y="21495"/>
                  </a:cubicBezTo>
                  <a:lnTo>
                    <a:pt x="23556" y="1"/>
                  </a:lnTo>
                  <a:close/>
                  <a:moveTo>
                    <a:pt x="0" y="27654"/>
                  </a:moveTo>
                  <a:lnTo>
                    <a:pt x="2834" y="27679"/>
                  </a:lnTo>
                  <a:lnTo>
                    <a:pt x="2834" y="2765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roup 1">
            <a:extLst>
              <a:ext uri="{FF2B5EF4-FFF2-40B4-BE49-F238E27FC236}">
                <a16:creationId xmlns:a16="http://schemas.microsoft.com/office/drawing/2014/main" id="{61D614D3-E41A-0215-90F1-615533190372}"/>
              </a:ext>
            </a:extLst>
          </p:cNvPr>
          <p:cNvGrpSpPr/>
          <p:nvPr/>
        </p:nvGrpSpPr>
        <p:grpSpPr>
          <a:xfrm>
            <a:off x="8117773" y="3414"/>
            <a:ext cx="1028821" cy="1038300"/>
            <a:chOff x="8115238" y="1026775"/>
            <a:chExt cx="1028821" cy="1038300"/>
          </a:xfrm>
        </p:grpSpPr>
        <p:sp>
          <p:nvSpPr>
            <p:cNvPr id="2367" name="Google Shape;2367;p43"/>
            <p:cNvSpPr/>
            <p:nvPr/>
          </p:nvSpPr>
          <p:spPr>
            <a:xfrm>
              <a:off x="8115238" y="1026775"/>
              <a:ext cx="1028700" cy="103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368" name="Google Shape;2368;p43"/>
            <p:cNvGrpSpPr/>
            <p:nvPr/>
          </p:nvGrpSpPr>
          <p:grpSpPr>
            <a:xfrm>
              <a:off x="8115346" y="1038698"/>
              <a:ext cx="1028713" cy="1001793"/>
              <a:chOff x="2327870" y="1425147"/>
              <a:chExt cx="462780" cy="450669"/>
            </a:xfrm>
          </p:grpSpPr>
          <p:sp>
            <p:nvSpPr>
              <p:cNvPr id="2369" name="Google Shape;2369;p43"/>
              <p:cNvSpPr/>
              <p:nvPr/>
            </p:nvSpPr>
            <p:spPr>
              <a:xfrm>
                <a:off x="2327870" y="1425147"/>
                <a:ext cx="89610" cy="89240"/>
              </a:xfrm>
              <a:custGeom>
                <a:avLst/>
                <a:gdLst/>
                <a:ahLst/>
                <a:cxnLst/>
                <a:rect l="l" t="t" r="r" b="b"/>
                <a:pathLst>
                  <a:path w="2908" h="2896" extrusionOk="0">
                    <a:moveTo>
                      <a:pt x="1448" y="0"/>
                    </a:moveTo>
                    <a:lnTo>
                      <a:pt x="0" y="1448"/>
                    </a:lnTo>
                    <a:lnTo>
                      <a:pt x="1448" y="2896"/>
                    </a:lnTo>
                    <a:lnTo>
                      <a:pt x="2908"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3"/>
              <p:cNvSpPr/>
              <p:nvPr/>
            </p:nvSpPr>
            <p:spPr>
              <a:xfrm>
                <a:off x="2421239" y="1425147"/>
                <a:ext cx="89271" cy="89240"/>
              </a:xfrm>
              <a:custGeom>
                <a:avLst/>
                <a:gdLst/>
                <a:ahLst/>
                <a:cxnLst/>
                <a:rect l="l" t="t" r="r" b="b"/>
                <a:pathLst>
                  <a:path w="2897" h="2896" extrusionOk="0">
                    <a:moveTo>
                      <a:pt x="1448" y="0"/>
                    </a:moveTo>
                    <a:lnTo>
                      <a:pt x="1" y="1448"/>
                    </a:lnTo>
                    <a:lnTo>
                      <a:pt x="1448" y="2896"/>
                    </a:lnTo>
                    <a:lnTo>
                      <a:pt x="2896"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3"/>
              <p:cNvSpPr/>
              <p:nvPr/>
            </p:nvSpPr>
            <p:spPr>
              <a:xfrm>
                <a:off x="2514640" y="1425147"/>
                <a:ext cx="89610" cy="89240"/>
              </a:xfrm>
              <a:custGeom>
                <a:avLst/>
                <a:gdLst/>
                <a:ahLst/>
                <a:cxnLst/>
                <a:rect l="l" t="t" r="r" b="b"/>
                <a:pathLst>
                  <a:path w="2908" h="2896" extrusionOk="0">
                    <a:moveTo>
                      <a:pt x="1448" y="0"/>
                    </a:moveTo>
                    <a:lnTo>
                      <a:pt x="0" y="1448"/>
                    </a:lnTo>
                    <a:lnTo>
                      <a:pt x="1448" y="2896"/>
                    </a:lnTo>
                    <a:lnTo>
                      <a:pt x="2908"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3"/>
              <p:cNvSpPr/>
              <p:nvPr/>
            </p:nvSpPr>
            <p:spPr>
              <a:xfrm>
                <a:off x="2608009" y="1425147"/>
                <a:ext cx="89240" cy="89641"/>
              </a:xfrm>
              <a:custGeom>
                <a:avLst/>
                <a:gdLst/>
                <a:ahLst/>
                <a:cxnLst/>
                <a:rect l="l" t="t" r="r" b="b"/>
                <a:pathLst>
                  <a:path w="2896" h="2909" extrusionOk="0">
                    <a:moveTo>
                      <a:pt x="1448" y="0"/>
                    </a:moveTo>
                    <a:lnTo>
                      <a:pt x="0" y="1448"/>
                    </a:lnTo>
                    <a:lnTo>
                      <a:pt x="1448" y="2908"/>
                    </a:lnTo>
                    <a:lnTo>
                      <a:pt x="2896"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3"/>
              <p:cNvSpPr/>
              <p:nvPr/>
            </p:nvSpPr>
            <p:spPr>
              <a:xfrm>
                <a:off x="2701379" y="1425147"/>
                <a:ext cx="89271" cy="89240"/>
              </a:xfrm>
              <a:custGeom>
                <a:avLst/>
                <a:gdLst/>
                <a:ahLst/>
                <a:cxnLst/>
                <a:rect l="l" t="t" r="r" b="b"/>
                <a:pathLst>
                  <a:path w="2897" h="2896" extrusionOk="0">
                    <a:moveTo>
                      <a:pt x="1448" y="0"/>
                    </a:moveTo>
                    <a:lnTo>
                      <a:pt x="1" y="1448"/>
                    </a:lnTo>
                    <a:lnTo>
                      <a:pt x="1448" y="2896"/>
                    </a:lnTo>
                    <a:lnTo>
                      <a:pt x="2896"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3"/>
              <p:cNvSpPr/>
              <p:nvPr/>
            </p:nvSpPr>
            <p:spPr>
              <a:xfrm>
                <a:off x="2327870" y="1515496"/>
                <a:ext cx="89610" cy="89271"/>
              </a:xfrm>
              <a:custGeom>
                <a:avLst/>
                <a:gdLst/>
                <a:ahLst/>
                <a:cxnLst/>
                <a:rect l="l" t="t" r="r" b="b"/>
                <a:pathLst>
                  <a:path w="2908" h="2897" extrusionOk="0">
                    <a:moveTo>
                      <a:pt x="1448" y="1"/>
                    </a:moveTo>
                    <a:lnTo>
                      <a:pt x="0" y="1448"/>
                    </a:lnTo>
                    <a:lnTo>
                      <a:pt x="1448" y="2896"/>
                    </a:lnTo>
                    <a:lnTo>
                      <a:pt x="2908" y="1448"/>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3"/>
              <p:cNvSpPr/>
              <p:nvPr/>
            </p:nvSpPr>
            <p:spPr>
              <a:xfrm>
                <a:off x="2421239" y="1515496"/>
                <a:ext cx="89641" cy="89271"/>
              </a:xfrm>
              <a:custGeom>
                <a:avLst/>
                <a:gdLst/>
                <a:ahLst/>
                <a:cxnLst/>
                <a:rect l="l" t="t" r="r" b="b"/>
                <a:pathLst>
                  <a:path w="2909" h="2897" extrusionOk="0">
                    <a:moveTo>
                      <a:pt x="1448" y="1"/>
                    </a:moveTo>
                    <a:lnTo>
                      <a:pt x="1" y="1448"/>
                    </a:lnTo>
                    <a:lnTo>
                      <a:pt x="1448" y="2896"/>
                    </a:lnTo>
                    <a:lnTo>
                      <a:pt x="2908" y="1448"/>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3"/>
              <p:cNvSpPr/>
              <p:nvPr/>
            </p:nvSpPr>
            <p:spPr>
              <a:xfrm>
                <a:off x="2514640" y="1515496"/>
                <a:ext cx="89240" cy="89271"/>
              </a:xfrm>
              <a:custGeom>
                <a:avLst/>
                <a:gdLst/>
                <a:ahLst/>
                <a:cxnLst/>
                <a:rect l="l" t="t" r="r" b="b"/>
                <a:pathLst>
                  <a:path w="2896" h="2897" extrusionOk="0">
                    <a:moveTo>
                      <a:pt x="1448" y="1"/>
                    </a:moveTo>
                    <a:lnTo>
                      <a:pt x="0" y="1448"/>
                    </a:lnTo>
                    <a:lnTo>
                      <a:pt x="1448" y="2896"/>
                    </a:lnTo>
                    <a:lnTo>
                      <a:pt x="2895" y="1448"/>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3"/>
              <p:cNvSpPr/>
              <p:nvPr/>
            </p:nvSpPr>
            <p:spPr>
              <a:xfrm>
                <a:off x="2608009" y="1515496"/>
                <a:ext cx="89240" cy="89271"/>
              </a:xfrm>
              <a:custGeom>
                <a:avLst/>
                <a:gdLst/>
                <a:ahLst/>
                <a:cxnLst/>
                <a:rect l="l" t="t" r="r" b="b"/>
                <a:pathLst>
                  <a:path w="2896" h="2897" extrusionOk="0">
                    <a:moveTo>
                      <a:pt x="1448" y="1"/>
                    </a:moveTo>
                    <a:lnTo>
                      <a:pt x="0" y="1448"/>
                    </a:lnTo>
                    <a:lnTo>
                      <a:pt x="1448" y="2896"/>
                    </a:lnTo>
                    <a:lnTo>
                      <a:pt x="2896" y="1448"/>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3"/>
              <p:cNvSpPr/>
              <p:nvPr/>
            </p:nvSpPr>
            <p:spPr>
              <a:xfrm>
                <a:off x="2701379" y="1515496"/>
                <a:ext cx="89271" cy="89271"/>
              </a:xfrm>
              <a:custGeom>
                <a:avLst/>
                <a:gdLst/>
                <a:ahLst/>
                <a:cxnLst/>
                <a:rect l="l" t="t" r="r" b="b"/>
                <a:pathLst>
                  <a:path w="2897" h="2897" extrusionOk="0">
                    <a:moveTo>
                      <a:pt x="1448" y="1"/>
                    </a:moveTo>
                    <a:lnTo>
                      <a:pt x="1" y="1448"/>
                    </a:lnTo>
                    <a:lnTo>
                      <a:pt x="1448" y="2896"/>
                    </a:lnTo>
                    <a:lnTo>
                      <a:pt x="2896" y="1448"/>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3"/>
              <p:cNvSpPr/>
              <p:nvPr/>
            </p:nvSpPr>
            <p:spPr>
              <a:xfrm>
                <a:off x="2327870" y="1605846"/>
                <a:ext cx="89610" cy="89271"/>
              </a:xfrm>
              <a:custGeom>
                <a:avLst/>
                <a:gdLst/>
                <a:ahLst/>
                <a:cxnLst/>
                <a:rect l="l" t="t" r="r" b="b"/>
                <a:pathLst>
                  <a:path w="2908" h="2897" extrusionOk="0">
                    <a:moveTo>
                      <a:pt x="1448" y="1"/>
                    </a:moveTo>
                    <a:lnTo>
                      <a:pt x="0" y="1449"/>
                    </a:lnTo>
                    <a:lnTo>
                      <a:pt x="1448" y="2896"/>
                    </a:lnTo>
                    <a:lnTo>
                      <a:pt x="2908" y="1449"/>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3"/>
              <p:cNvSpPr/>
              <p:nvPr/>
            </p:nvSpPr>
            <p:spPr>
              <a:xfrm>
                <a:off x="2421239" y="1605846"/>
                <a:ext cx="89641" cy="89271"/>
              </a:xfrm>
              <a:custGeom>
                <a:avLst/>
                <a:gdLst/>
                <a:ahLst/>
                <a:cxnLst/>
                <a:rect l="l" t="t" r="r" b="b"/>
                <a:pathLst>
                  <a:path w="2909" h="2897" extrusionOk="0">
                    <a:moveTo>
                      <a:pt x="1448" y="1"/>
                    </a:moveTo>
                    <a:lnTo>
                      <a:pt x="1" y="1449"/>
                    </a:lnTo>
                    <a:lnTo>
                      <a:pt x="1448" y="2896"/>
                    </a:lnTo>
                    <a:lnTo>
                      <a:pt x="2908" y="1449"/>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3"/>
              <p:cNvSpPr/>
              <p:nvPr/>
            </p:nvSpPr>
            <p:spPr>
              <a:xfrm>
                <a:off x="2514640" y="1605846"/>
                <a:ext cx="89610" cy="89271"/>
              </a:xfrm>
              <a:custGeom>
                <a:avLst/>
                <a:gdLst/>
                <a:ahLst/>
                <a:cxnLst/>
                <a:rect l="l" t="t" r="r" b="b"/>
                <a:pathLst>
                  <a:path w="2908" h="2897" extrusionOk="0">
                    <a:moveTo>
                      <a:pt x="1448" y="1"/>
                    </a:moveTo>
                    <a:lnTo>
                      <a:pt x="0" y="1449"/>
                    </a:lnTo>
                    <a:lnTo>
                      <a:pt x="1448" y="2896"/>
                    </a:lnTo>
                    <a:lnTo>
                      <a:pt x="2908" y="1449"/>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3"/>
              <p:cNvSpPr/>
              <p:nvPr/>
            </p:nvSpPr>
            <p:spPr>
              <a:xfrm>
                <a:off x="2608009" y="1605846"/>
                <a:ext cx="89240" cy="89271"/>
              </a:xfrm>
              <a:custGeom>
                <a:avLst/>
                <a:gdLst/>
                <a:ahLst/>
                <a:cxnLst/>
                <a:rect l="l" t="t" r="r" b="b"/>
                <a:pathLst>
                  <a:path w="2896" h="2897" extrusionOk="0">
                    <a:moveTo>
                      <a:pt x="1448" y="1"/>
                    </a:moveTo>
                    <a:lnTo>
                      <a:pt x="0" y="1449"/>
                    </a:lnTo>
                    <a:lnTo>
                      <a:pt x="1448" y="2896"/>
                    </a:lnTo>
                    <a:lnTo>
                      <a:pt x="2896" y="1449"/>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3"/>
              <p:cNvSpPr/>
              <p:nvPr/>
            </p:nvSpPr>
            <p:spPr>
              <a:xfrm>
                <a:off x="2701379" y="1605846"/>
                <a:ext cx="89271" cy="89271"/>
              </a:xfrm>
              <a:custGeom>
                <a:avLst/>
                <a:gdLst/>
                <a:ahLst/>
                <a:cxnLst/>
                <a:rect l="l" t="t" r="r" b="b"/>
                <a:pathLst>
                  <a:path w="2897" h="2897" extrusionOk="0">
                    <a:moveTo>
                      <a:pt x="1448" y="1"/>
                    </a:moveTo>
                    <a:lnTo>
                      <a:pt x="1" y="1449"/>
                    </a:lnTo>
                    <a:lnTo>
                      <a:pt x="1448" y="2896"/>
                    </a:lnTo>
                    <a:lnTo>
                      <a:pt x="2896" y="1449"/>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3"/>
              <p:cNvSpPr/>
              <p:nvPr/>
            </p:nvSpPr>
            <p:spPr>
              <a:xfrm>
                <a:off x="2327870" y="1696226"/>
                <a:ext cx="89610" cy="89240"/>
              </a:xfrm>
              <a:custGeom>
                <a:avLst/>
                <a:gdLst/>
                <a:ahLst/>
                <a:cxnLst/>
                <a:rect l="l" t="t" r="r" b="b"/>
                <a:pathLst>
                  <a:path w="2908" h="2896" extrusionOk="0">
                    <a:moveTo>
                      <a:pt x="1448" y="0"/>
                    </a:moveTo>
                    <a:lnTo>
                      <a:pt x="0" y="1448"/>
                    </a:lnTo>
                    <a:lnTo>
                      <a:pt x="1448" y="2896"/>
                    </a:lnTo>
                    <a:lnTo>
                      <a:pt x="2908"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3"/>
              <p:cNvSpPr/>
              <p:nvPr/>
            </p:nvSpPr>
            <p:spPr>
              <a:xfrm>
                <a:off x="2421239" y="1696226"/>
                <a:ext cx="89641" cy="89240"/>
              </a:xfrm>
              <a:custGeom>
                <a:avLst/>
                <a:gdLst/>
                <a:ahLst/>
                <a:cxnLst/>
                <a:rect l="l" t="t" r="r" b="b"/>
                <a:pathLst>
                  <a:path w="2909" h="2896" extrusionOk="0">
                    <a:moveTo>
                      <a:pt x="1448" y="0"/>
                    </a:moveTo>
                    <a:lnTo>
                      <a:pt x="1" y="1448"/>
                    </a:lnTo>
                    <a:lnTo>
                      <a:pt x="1448" y="2896"/>
                    </a:lnTo>
                    <a:lnTo>
                      <a:pt x="2908"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3"/>
              <p:cNvSpPr/>
              <p:nvPr/>
            </p:nvSpPr>
            <p:spPr>
              <a:xfrm>
                <a:off x="2514640" y="1696226"/>
                <a:ext cx="89240" cy="89240"/>
              </a:xfrm>
              <a:custGeom>
                <a:avLst/>
                <a:gdLst/>
                <a:ahLst/>
                <a:cxnLst/>
                <a:rect l="l" t="t" r="r" b="b"/>
                <a:pathLst>
                  <a:path w="2896" h="2896" extrusionOk="0">
                    <a:moveTo>
                      <a:pt x="1448" y="0"/>
                    </a:moveTo>
                    <a:lnTo>
                      <a:pt x="0" y="1448"/>
                    </a:lnTo>
                    <a:lnTo>
                      <a:pt x="1448" y="2896"/>
                    </a:lnTo>
                    <a:lnTo>
                      <a:pt x="2895"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3"/>
              <p:cNvSpPr/>
              <p:nvPr/>
            </p:nvSpPr>
            <p:spPr>
              <a:xfrm>
                <a:off x="2608009" y="1696226"/>
                <a:ext cx="89240" cy="89240"/>
              </a:xfrm>
              <a:custGeom>
                <a:avLst/>
                <a:gdLst/>
                <a:ahLst/>
                <a:cxnLst/>
                <a:rect l="l" t="t" r="r" b="b"/>
                <a:pathLst>
                  <a:path w="2896" h="2896" extrusionOk="0">
                    <a:moveTo>
                      <a:pt x="1448" y="0"/>
                    </a:moveTo>
                    <a:lnTo>
                      <a:pt x="0" y="1448"/>
                    </a:lnTo>
                    <a:lnTo>
                      <a:pt x="1448" y="2896"/>
                    </a:lnTo>
                    <a:lnTo>
                      <a:pt x="2896"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3"/>
              <p:cNvSpPr/>
              <p:nvPr/>
            </p:nvSpPr>
            <p:spPr>
              <a:xfrm>
                <a:off x="2701379" y="1696226"/>
                <a:ext cx="89271" cy="89240"/>
              </a:xfrm>
              <a:custGeom>
                <a:avLst/>
                <a:gdLst/>
                <a:ahLst/>
                <a:cxnLst/>
                <a:rect l="l" t="t" r="r" b="b"/>
                <a:pathLst>
                  <a:path w="2897" h="2896" extrusionOk="0">
                    <a:moveTo>
                      <a:pt x="1448" y="0"/>
                    </a:moveTo>
                    <a:lnTo>
                      <a:pt x="1" y="1448"/>
                    </a:lnTo>
                    <a:lnTo>
                      <a:pt x="1448" y="2896"/>
                    </a:lnTo>
                    <a:lnTo>
                      <a:pt x="2896"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3"/>
              <p:cNvSpPr/>
              <p:nvPr/>
            </p:nvSpPr>
            <p:spPr>
              <a:xfrm>
                <a:off x="2327870" y="1786576"/>
                <a:ext cx="89610" cy="89240"/>
              </a:xfrm>
              <a:custGeom>
                <a:avLst/>
                <a:gdLst/>
                <a:ahLst/>
                <a:cxnLst/>
                <a:rect l="l" t="t" r="r" b="b"/>
                <a:pathLst>
                  <a:path w="2908" h="2896" extrusionOk="0">
                    <a:moveTo>
                      <a:pt x="1448" y="0"/>
                    </a:moveTo>
                    <a:lnTo>
                      <a:pt x="0" y="1448"/>
                    </a:lnTo>
                    <a:lnTo>
                      <a:pt x="1448" y="2896"/>
                    </a:lnTo>
                    <a:lnTo>
                      <a:pt x="2908"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3"/>
              <p:cNvSpPr/>
              <p:nvPr/>
            </p:nvSpPr>
            <p:spPr>
              <a:xfrm>
                <a:off x="2421239" y="1786576"/>
                <a:ext cx="89641" cy="89240"/>
              </a:xfrm>
              <a:custGeom>
                <a:avLst/>
                <a:gdLst/>
                <a:ahLst/>
                <a:cxnLst/>
                <a:rect l="l" t="t" r="r" b="b"/>
                <a:pathLst>
                  <a:path w="2909" h="2896" extrusionOk="0">
                    <a:moveTo>
                      <a:pt x="1448" y="0"/>
                    </a:moveTo>
                    <a:lnTo>
                      <a:pt x="1" y="1448"/>
                    </a:lnTo>
                    <a:lnTo>
                      <a:pt x="1448" y="2896"/>
                    </a:lnTo>
                    <a:lnTo>
                      <a:pt x="2908"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3"/>
              <p:cNvSpPr/>
              <p:nvPr/>
            </p:nvSpPr>
            <p:spPr>
              <a:xfrm>
                <a:off x="2514640" y="1786576"/>
                <a:ext cx="89240" cy="89240"/>
              </a:xfrm>
              <a:custGeom>
                <a:avLst/>
                <a:gdLst/>
                <a:ahLst/>
                <a:cxnLst/>
                <a:rect l="l" t="t" r="r" b="b"/>
                <a:pathLst>
                  <a:path w="2896" h="2896" extrusionOk="0">
                    <a:moveTo>
                      <a:pt x="1448" y="0"/>
                    </a:moveTo>
                    <a:lnTo>
                      <a:pt x="0" y="1448"/>
                    </a:lnTo>
                    <a:lnTo>
                      <a:pt x="1448" y="2896"/>
                    </a:lnTo>
                    <a:lnTo>
                      <a:pt x="2895"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3"/>
              <p:cNvSpPr/>
              <p:nvPr/>
            </p:nvSpPr>
            <p:spPr>
              <a:xfrm>
                <a:off x="2608009" y="1786576"/>
                <a:ext cx="89240" cy="89240"/>
              </a:xfrm>
              <a:custGeom>
                <a:avLst/>
                <a:gdLst/>
                <a:ahLst/>
                <a:cxnLst/>
                <a:rect l="l" t="t" r="r" b="b"/>
                <a:pathLst>
                  <a:path w="2896" h="2896" extrusionOk="0">
                    <a:moveTo>
                      <a:pt x="1448" y="0"/>
                    </a:moveTo>
                    <a:lnTo>
                      <a:pt x="0" y="1448"/>
                    </a:lnTo>
                    <a:lnTo>
                      <a:pt x="1448" y="2896"/>
                    </a:lnTo>
                    <a:lnTo>
                      <a:pt x="2896"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3"/>
              <p:cNvSpPr/>
              <p:nvPr/>
            </p:nvSpPr>
            <p:spPr>
              <a:xfrm>
                <a:off x="2701379" y="1786576"/>
                <a:ext cx="89271" cy="89240"/>
              </a:xfrm>
              <a:custGeom>
                <a:avLst/>
                <a:gdLst/>
                <a:ahLst/>
                <a:cxnLst/>
                <a:rect l="l" t="t" r="r" b="b"/>
                <a:pathLst>
                  <a:path w="2897" h="2896" extrusionOk="0">
                    <a:moveTo>
                      <a:pt x="1448" y="0"/>
                    </a:moveTo>
                    <a:lnTo>
                      <a:pt x="1" y="1448"/>
                    </a:lnTo>
                    <a:lnTo>
                      <a:pt x="1448" y="2896"/>
                    </a:lnTo>
                    <a:lnTo>
                      <a:pt x="2896"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58" name="Google Shape;2458;p43"/>
          <p:cNvSpPr/>
          <p:nvPr/>
        </p:nvSpPr>
        <p:spPr>
          <a:xfrm>
            <a:off x="413258" y="2793664"/>
            <a:ext cx="266254" cy="266254"/>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3"/>
          <p:cNvSpPr/>
          <p:nvPr/>
        </p:nvSpPr>
        <p:spPr>
          <a:xfrm>
            <a:off x="858628" y="1802153"/>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3"/>
          <p:cNvSpPr/>
          <p:nvPr/>
        </p:nvSpPr>
        <p:spPr>
          <a:xfrm>
            <a:off x="7226987" y="2814649"/>
            <a:ext cx="266254" cy="266254"/>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3"/>
          <p:cNvSpPr/>
          <p:nvPr/>
        </p:nvSpPr>
        <p:spPr>
          <a:xfrm>
            <a:off x="7360114" y="1554427"/>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3"/>
          <p:cNvSpPr/>
          <p:nvPr/>
        </p:nvSpPr>
        <p:spPr>
          <a:xfrm>
            <a:off x="3994905" y="1172190"/>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72;p44">
            <a:extLst>
              <a:ext uri="{FF2B5EF4-FFF2-40B4-BE49-F238E27FC236}">
                <a16:creationId xmlns:a16="http://schemas.microsoft.com/office/drawing/2014/main" id="{C7F9FCD3-BC74-ADB2-AB3E-D76ADE7F838E}"/>
              </a:ext>
            </a:extLst>
          </p:cNvPr>
          <p:cNvSpPr txBox="1">
            <a:spLocks/>
          </p:cNvSpPr>
          <p:nvPr/>
        </p:nvSpPr>
        <p:spPr>
          <a:xfrm>
            <a:off x="1399908" y="1770703"/>
            <a:ext cx="5848617" cy="10115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r>
              <a:rPr lang="en-GB" b="1">
                <a:solidFill>
                  <a:srgbClr val="3A3E46"/>
                </a:solidFill>
                <a:latin typeface="Roboto" panose="02000000000000000000" pitchFamily="2" charset="0"/>
              </a:rPr>
              <a:t>Filter Method: </a:t>
            </a:r>
            <a:r>
              <a:rPr lang="en-GB">
                <a:solidFill>
                  <a:srgbClr val="3A3E46"/>
                </a:solidFill>
                <a:latin typeface="Roboto" panose="02000000000000000000" pitchFamily="2" charset="0"/>
              </a:rPr>
              <a:t>provides a set of “the most important variables” as the resulting subset independently of the employed model.</a:t>
            </a:r>
          </a:p>
          <a:p>
            <a:endParaRPr lang="en-GB" sz="1200">
              <a:solidFill>
                <a:srgbClr val="3A3E46"/>
              </a:solidFill>
              <a:latin typeface="Roboto" panose="02000000000000000000" pitchFamily="2" charset="0"/>
            </a:endParaRPr>
          </a:p>
        </p:txBody>
      </p:sp>
      <p:pic>
        <p:nvPicPr>
          <p:cNvPr id="12" name="Picture 11">
            <a:extLst>
              <a:ext uri="{FF2B5EF4-FFF2-40B4-BE49-F238E27FC236}">
                <a16:creationId xmlns:a16="http://schemas.microsoft.com/office/drawing/2014/main" id="{9D4F879D-7A11-130F-2314-E86BD4CA7340}"/>
              </a:ext>
            </a:extLst>
          </p:cNvPr>
          <p:cNvPicPr>
            <a:picLocks noChangeAspect="1"/>
          </p:cNvPicPr>
          <p:nvPr/>
        </p:nvPicPr>
        <p:blipFill>
          <a:blip r:embed="rId3"/>
          <a:stretch>
            <a:fillRect/>
          </a:stretch>
        </p:blipFill>
        <p:spPr>
          <a:xfrm>
            <a:off x="1720963" y="3552681"/>
            <a:ext cx="5452471" cy="384012"/>
          </a:xfrm>
          <a:prstGeom prst="rect">
            <a:avLst/>
          </a:prstGeom>
        </p:spPr>
      </p:pic>
      <p:sp>
        <p:nvSpPr>
          <p:cNvPr id="13" name="Google Shape;2267;p42">
            <a:extLst>
              <a:ext uri="{FF2B5EF4-FFF2-40B4-BE49-F238E27FC236}">
                <a16:creationId xmlns:a16="http://schemas.microsoft.com/office/drawing/2014/main" id="{AAB8F0A6-9461-106C-2C68-C754DA6828C0}"/>
              </a:ext>
            </a:extLst>
          </p:cNvPr>
          <p:cNvSpPr txBox="1">
            <a:spLocks noGrp="1"/>
          </p:cNvSpPr>
          <p:nvPr>
            <p:ph type="title"/>
          </p:nvPr>
        </p:nvSpPr>
        <p:spPr>
          <a:xfrm>
            <a:off x="704148" y="756803"/>
            <a:ext cx="7704000" cy="572700"/>
          </a:xfrm>
          <a:prstGeom prst="rect">
            <a:avLst/>
          </a:prstGeom>
          <a:noFill/>
          <a:ln>
            <a:noFill/>
          </a:ln>
        </p:spPr>
        <p:txBody>
          <a:bodyPr spcFirstLastPara="1" wrap="square" lIns="91425" tIns="91425" rIns="91425" bIns="91425" anchor="ctr" anchorCtr="0">
            <a:noAutofit/>
          </a:bodyPr>
          <a:lstStyle/>
          <a:p>
            <a:pPr>
              <a:lnSpc>
                <a:spcPct val="90000"/>
              </a:lnSpc>
              <a:buClr>
                <a:srgbClr val="191919"/>
              </a:buClr>
              <a:buSzPts val="5200"/>
            </a:pPr>
            <a:r>
              <a:rPr lang="en-US" sz="4000" b="1" dirty="0"/>
              <a:t> </a:t>
            </a:r>
            <a:r>
              <a:rPr lang="en-US" sz="4000" b="1" dirty="0">
                <a:latin typeface="+mj-lt"/>
              </a:rPr>
              <a:t>Feature</a:t>
            </a:r>
            <a:r>
              <a:rPr lang="en-US" sz="4000" b="1" dirty="0"/>
              <a:t> </a:t>
            </a:r>
            <a:r>
              <a:rPr lang="en-US" sz="4000" b="1" dirty="0">
                <a:latin typeface="+mj-lt"/>
              </a:rPr>
              <a:t>selection methods</a:t>
            </a:r>
            <a:br>
              <a:rPr lang="en-GB" sz="4000" b="1" dirty="0">
                <a:latin typeface="STHupo" panose="02010800040101010101" pitchFamily="2" charset="-122"/>
                <a:ea typeface="STHupo" panose="02010800040101010101" pitchFamily="2" charset="-122"/>
              </a:rPr>
            </a:br>
            <a:endParaRPr sz="4000" dirty="0">
              <a:latin typeface="STHupo" panose="02010800040101010101" pitchFamily="2" charset="-122"/>
              <a:ea typeface="STHupo" panose="02010800040101010101" pitchFamily="2" charset="-122"/>
            </a:endParaRPr>
          </a:p>
        </p:txBody>
      </p:sp>
      <p:sp>
        <p:nvSpPr>
          <p:cNvPr id="14" name="Google Shape;1710;p37">
            <a:extLst>
              <a:ext uri="{FF2B5EF4-FFF2-40B4-BE49-F238E27FC236}">
                <a16:creationId xmlns:a16="http://schemas.microsoft.com/office/drawing/2014/main" id="{F621234C-6BF1-E99C-D299-4356C1ABEE95}"/>
              </a:ext>
            </a:extLst>
          </p:cNvPr>
          <p:cNvSpPr/>
          <p:nvPr/>
        </p:nvSpPr>
        <p:spPr>
          <a:xfrm flipH="1">
            <a:off x="2130258" y="4364827"/>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614;p29">
            <a:extLst>
              <a:ext uri="{FF2B5EF4-FFF2-40B4-BE49-F238E27FC236}">
                <a16:creationId xmlns:a16="http://schemas.microsoft.com/office/drawing/2014/main" id="{B58733C4-2B06-DC69-75BC-38BE50C0C2C7}"/>
              </a:ext>
            </a:extLst>
          </p:cNvPr>
          <p:cNvSpPr/>
          <p:nvPr/>
        </p:nvSpPr>
        <p:spPr>
          <a:xfrm>
            <a:off x="8117652" y="1031676"/>
            <a:ext cx="1028700" cy="1916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descr="A picture containing icon&#10;&#10;Description automatically generated">
            <a:extLst>
              <a:ext uri="{FF2B5EF4-FFF2-40B4-BE49-F238E27FC236}">
                <a16:creationId xmlns:a16="http://schemas.microsoft.com/office/drawing/2014/main" id="{B5C71E03-DD94-EA26-E69E-2C622A0440C1}"/>
              </a:ext>
            </a:extLst>
          </p:cNvPr>
          <p:cNvPicPr>
            <a:picLocks noChangeAspect="1"/>
          </p:cNvPicPr>
          <p:nvPr/>
        </p:nvPicPr>
        <p:blipFill>
          <a:blip r:embed="rId4"/>
          <a:stretch>
            <a:fillRect/>
          </a:stretch>
        </p:blipFill>
        <p:spPr>
          <a:xfrm rot="5400000">
            <a:off x="7819829" y="1208537"/>
            <a:ext cx="1605111" cy="1605111"/>
          </a:xfrm>
          <a:prstGeom prst="rect">
            <a:avLst/>
          </a:prstGeom>
        </p:spPr>
      </p:pic>
    </p:spTree>
    <p:extLst>
      <p:ext uri="{BB962C8B-B14F-4D97-AF65-F5344CB8AC3E}">
        <p14:creationId xmlns:p14="http://schemas.microsoft.com/office/powerpoint/2010/main" val="2628409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ppt_y</p:attrName>
                                        </p:attrNameLst>
                                      </p:cBhvr>
                                      <p:tavLst>
                                        <p:tav tm="0">
                                          <p:val>
                                            <p:strVal val="#ppt_y+#ppt_h*1.125000"/>
                                          </p:val>
                                        </p:tav>
                                        <p:tav tm="100000">
                                          <p:val>
                                            <p:strVal val="#ppt_y"/>
                                          </p:val>
                                        </p:tav>
                                      </p:tavLst>
                                    </p:anim>
                                    <p:animEffect transition="in" filter="wipe(up)">
                                      <p:cBhvr>
                                        <p:cTn id="8" dur="500"/>
                                        <p:tgtEl>
                                          <p:spTgt spid="13"/>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p:tgtEl>
                                          <p:spTgt spid="7"/>
                                        </p:tgtEl>
                                        <p:attrNameLst>
                                          <p:attrName>ppt_y</p:attrName>
                                        </p:attrNameLst>
                                      </p:cBhvr>
                                      <p:tavLst>
                                        <p:tav tm="0">
                                          <p:val>
                                            <p:strVal val="#ppt_y+#ppt_h*1.125000"/>
                                          </p:val>
                                        </p:tav>
                                        <p:tav tm="100000">
                                          <p:val>
                                            <p:strVal val="#ppt_y"/>
                                          </p:val>
                                        </p:tav>
                                      </p:tavLst>
                                    </p:anim>
                                    <p:animEffect transition="in" filter="wipe(up)">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p:tgtEl>
                                          <p:spTgt spid="12"/>
                                        </p:tgtEl>
                                        <p:attrNameLst>
                                          <p:attrName>ppt_y</p:attrName>
                                        </p:attrNameLst>
                                      </p:cBhvr>
                                      <p:tavLst>
                                        <p:tav tm="0">
                                          <p:val>
                                            <p:strVal val="#ppt_y+#ppt_h*1.125000"/>
                                          </p:val>
                                        </p:tav>
                                        <p:tav tm="100000">
                                          <p:val>
                                            <p:strVal val="#ppt_y"/>
                                          </p:val>
                                        </p:tav>
                                      </p:tavLst>
                                    </p:anim>
                                    <p:animEffect transition="in" filter="wipe(up)">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53"/>
        <p:cNvGrpSpPr/>
        <p:nvPr/>
      </p:nvGrpSpPr>
      <p:grpSpPr>
        <a:xfrm>
          <a:off x="0" y="0"/>
          <a:ext cx="0" cy="0"/>
          <a:chOff x="0" y="0"/>
          <a:chExt cx="0" cy="0"/>
        </a:xfrm>
      </p:grpSpPr>
      <p:sp>
        <p:nvSpPr>
          <p:cNvPr id="1945" name="Google Shape;1945;p39"/>
          <p:cNvSpPr/>
          <p:nvPr/>
        </p:nvSpPr>
        <p:spPr>
          <a:xfrm flipH="1">
            <a:off x="1761276" y="848600"/>
            <a:ext cx="266254" cy="266254"/>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9"/>
          <p:cNvSpPr/>
          <p:nvPr/>
        </p:nvSpPr>
        <p:spPr>
          <a:xfrm flipH="1">
            <a:off x="7421196" y="894165"/>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9"/>
          <p:cNvSpPr/>
          <p:nvPr/>
        </p:nvSpPr>
        <p:spPr>
          <a:xfrm flipH="1">
            <a:off x="8115304" y="2910188"/>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67;p42">
            <a:extLst>
              <a:ext uri="{FF2B5EF4-FFF2-40B4-BE49-F238E27FC236}">
                <a16:creationId xmlns:a16="http://schemas.microsoft.com/office/drawing/2014/main" id="{7AB20135-23AD-C5C8-6F2B-858AA0766EE6}"/>
              </a:ext>
            </a:extLst>
          </p:cNvPr>
          <p:cNvSpPr txBox="1">
            <a:spLocks noGrp="1"/>
          </p:cNvSpPr>
          <p:nvPr>
            <p:ph type="title"/>
          </p:nvPr>
        </p:nvSpPr>
        <p:spPr>
          <a:xfrm>
            <a:off x="782463" y="205206"/>
            <a:ext cx="7704000" cy="572700"/>
          </a:xfrm>
          <a:prstGeom prst="rect">
            <a:avLst/>
          </a:prstGeom>
          <a:noFill/>
          <a:ln>
            <a:noFill/>
          </a:ln>
        </p:spPr>
        <p:txBody>
          <a:bodyPr spcFirstLastPara="1" wrap="square" lIns="91425" tIns="91425" rIns="91425" bIns="91425" anchor="ctr" anchorCtr="0">
            <a:noAutofit/>
          </a:bodyPr>
          <a:lstStyle/>
          <a:p>
            <a:pPr>
              <a:lnSpc>
                <a:spcPct val="90000"/>
              </a:lnSpc>
              <a:buClr>
                <a:srgbClr val="191919"/>
              </a:buClr>
              <a:buSzPts val="5200"/>
            </a:pPr>
            <a:r>
              <a:rPr lang="en-US" sz="4000" b="1" dirty="0"/>
              <a:t> </a:t>
            </a:r>
            <a:r>
              <a:rPr lang="en-US" sz="4000" b="1" dirty="0">
                <a:latin typeface="+mj-lt"/>
              </a:rPr>
              <a:t>Feature</a:t>
            </a:r>
            <a:r>
              <a:rPr lang="en-US" sz="4000" b="1" dirty="0"/>
              <a:t> </a:t>
            </a:r>
            <a:r>
              <a:rPr lang="en-US" sz="4000" b="1" dirty="0">
                <a:latin typeface="+mj-lt"/>
              </a:rPr>
              <a:t>selection methods</a:t>
            </a:r>
            <a:endParaRPr sz="4000" dirty="0">
              <a:latin typeface="STHupo" panose="02010800040101010101" pitchFamily="2" charset="-122"/>
              <a:ea typeface="STHupo" panose="02010800040101010101" pitchFamily="2" charset="-122"/>
            </a:endParaRPr>
          </a:p>
        </p:txBody>
      </p:sp>
      <p:sp>
        <p:nvSpPr>
          <p:cNvPr id="6" name="Google Shape;2472;p44">
            <a:extLst>
              <a:ext uri="{FF2B5EF4-FFF2-40B4-BE49-F238E27FC236}">
                <a16:creationId xmlns:a16="http://schemas.microsoft.com/office/drawing/2014/main" id="{6824BC46-440B-5A29-9DAE-D9E4CD4D5B93}"/>
              </a:ext>
            </a:extLst>
          </p:cNvPr>
          <p:cNvSpPr txBox="1">
            <a:spLocks/>
          </p:cNvSpPr>
          <p:nvPr/>
        </p:nvSpPr>
        <p:spPr>
          <a:xfrm>
            <a:off x="1371567" y="1741993"/>
            <a:ext cx="7052371" cy="9099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r>
              <a:rPr lang="en-GB" b="1" i="0" dirty="0">
                <a:solidFill>
                  <a:srgbClr val="3A3E46"/>
                </a:solidFill>
                <a:effectLst/>
                <a:latin typeface="Roboto" panose="02000000000000000000" pitchFamily="2" charset="0"/>
              </a:rPr>
              <a:t> Wrapper Method</a:t>
            </a:r>
            <a:r>
              <a:rPr lang="en-GB" b="0" i="0" dirty="0">
                <a:solidFill>
                  <a:srgbClr val="3A3E46"/>
                </a:solidFill>
                <a:effectLst/>
                <a:latin typeface="Roboto" panose="02000000000000000000" pitchFamily="2" charset="0"/>
              </a:rPr>
              <a:t>: the </a:t>
            </a:r>
            <a:r>
              <a:rPr lang="en-US" dirty="0">
                <a:solidFill>
                  <a:srgbClr val="3A3E46"/>
                </a:solidFill>
                <a:latin typeface="Roboto" panose="02000000000000000000" pitchFamily="2" charset="0"/>
              </a:rPr>
              <a:t>process is based on a specific machine learning algorithm that we are trying to fit on a given dataset.</a:t>
            </a:r>
            <a:endParaRPr lang="en-GB" sz="1200" dirty="0">
              <a:solidFill>
                <a:srgbClr val="3A3E46"/>
              </a:solidFill>
              <a:latin typeface="Roboto" panose="02000000000000000000" pitchFamily="2" charset="0"/>
            </a:endParaRPr>
          </a:p>
        </p:txBody>
      </p:sp>
      <p:graphicFrame>
        <p:nvGraphicFramePr>
          <p:cNvPr id="9" name="Diagram 8">
            <a:extLst>
              <a:ext uri="{FF2B5EF4-FFF2-40B4-BE49-F238E27FC236}">
                <a16:creationId xmlns:a16="http://schemas.microsoft.com/office/drawing/2014/main" id="{B9F7DDF4-7DD8-A06D-D9AF-9FCCC0C1CEEF}"/>
              </a:ext>
            </a:extLst>
          </p:cNvPr>
          <p:cNvGraphicFramePr/>
          <p:nvPr>
            <p:extLst>
              <p:ext uri="{D42A27DB-BD31-4B8C-83A1-F6EECF244321}">
                <p14:modId xmlns:p14="http://schemas.microsoft.com/office/powerpoint/2010/main" val="2163149490"/>
              </p:ext>
            </p:extLst>
          </p:nvPr>
        </p:nvGraphicFramePr>
        <p:xfrm>
          <a:off x="5358829" y="2587186"/>
          <a:ext cx="2352675" cy="22417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a:extLst>
              <a:ext uri="{FF2B5EF4-FFF2-40B4-BE49-F238E27FC236}">
                <a16:creationId xmlns:a16="http://schemas.microsoft.com/office/drawing/2014/main" id="{0E8F0C42-991D-4065-C9EF-5839B1CF3E79}"/>
              </a:ext>
            </a:extLst>
          </p:cNvPr>
          <p:cNvPicPr>
            <a:picLocks noChangeAspect="1"/>
          </p:cNvPicPr>
          <p:nvPr/>
        </p:nvPicPr>
        <p:blipFill>
          <a:blip r:embed="rId8"/>
          <a:stretch>
            <a:fillRect/>
          </a:stretch>
        </p:blipFill>
        <p:spPr>
          <a:xfrm>
            <a:off x="1333644" y="2998800"/>
            <a:ext cx="3621385" cy="1366794"/>
          </a:xfrm>
          <a:prstGeom prst="rect">
            <a:avLst/>
          </a:prstGeom>
        </p:spPr>
      </p:pic>
      <p:grpSp>
        <p:nvGrpSpPr>
          <p:cNvPr id="12" name="Google Shape;1684;p37">
            <a:extLst>
              <a:ext uri="{FF2B5EF4-FFF2-40B4-BE49-F238E27FC236}">
                <a16:creationId xmlns:a16="http://schemas.microsoft.com/office/drawing/2014/main" id="{126C62DC-46CF-30FA-8A17-A88A2965D089}"/>
              </a:ext>
            </a:extLst>
          </p:cNvPr>
          <p:cNvGrpSpPr/>
          <p:nvPr/>
        </p:nvGrpSpPr>
        <p:grpSpPr>
          <a:xfrm rot="5400000">
            <a:off x="-2150678" y="2174827"/>
            <a:ext cx="5337832" cy="652894"/>
            <a:chOff x="2322940" y="3715040"/>
            <a:chExt cx="965218" cy="357300"/>
          </a:xfrm>
        </p:grpSpPr>
        <p:sp>
          <p:nvSpPr>
            <p:cNvPr id="13" name="Google Shape;1685;p37">
              <a:extLst>
                <a:ext uri="{FF2B5EF4-FFF2-40B4-BE49-F238E27FC236}">
                  <a16:creationId xmlns:a16="http://schemas.microsoft.com/office/drawing/2014/main" id="{329B27C7-4F42-DCB1-006C-966453B90EC3}"/>
                </a:ext>
              </a:extLst>
            </p:cNvPr>
            <p:cNvSpPr/>
            <p:nvPr/>
          </p:nvSpPr>
          <p:spPr>
            <a:xfrm>
              <a:off x="2322940" y="3715040"/>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86;p37">
              <a:extLst>
                <a:ext uri="{FF2B5EF4-FFF2-40B4-BE49-F238E27FC236}">
                  <a16:creationId xmlns:a16="http://schemas.microsoft.com/office/drawing/2014/main" id="{F90016FB-1707-02C2-1335-373F3FB07477}"/>
                </a:ext>
              </a:extLst>
            </p:cNvPr>
            <p:cNvSpPr/>
            <p:nvPr/>
          </p:nvSpPr>
          <p:spPr>
            <a:xfrm>
              <a:off x="2322940" y="3795591"/>
              <a:ext cx="965218" cy="34051"/>
            </a:xfrm>
            <a:custGeom>
              <a:avLst/>
              <a:gdLst/>
              <a:ahLst/>
              <a:cxnLst/>
              <a:rect l="l" t="t" r="r" b="b"/>
              <a:pathLst>
                <a:path w="31323" h="1105" extrusionOk="0">
                  <a:moveTo>
                    <a:pt x="1" y="0"/>
                  </a:moveTo>
                  <a:lnTo>
                    <a:pt x="1" y="1104"/>
                  </a:lnTo>
                  <a:lnTo>
                    <a:pt x="31323" y="1104"/>
                  </a:lnTo>
                  <a:lnTo>
                    <a:pt x="313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87;p37">
              <a:extLst>
                <a:ext uri="{FF2B5EF4-FFF2-40B4-BE49-F238E27FC236}">
                  <a16:creationId xmlns:a16="http://schemas.microsoft.com/office/drawing/2014/main" id="{42A50799-E478-2871-83CE-F10233B805BA}"/>
                </a:ext>
              </a:extLst>
            </p:cNvPr>
            <p:cNvSpPr/>
            <p:nvPr/>
          </p:nvSpPr>
          <p:spPr>
            <a:xfrm>
              <a:off x="2322940" y="3876480"/>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88;p37">
              <a:extLst>
                <a:ext uri="{FF2B5EF4-FFF2-40B4-BE49-F238E27FC236}">
                  <a16:creationId xmlns:a16="http://schemas.microsoft.com/office/drawing/2014/main" id="{D6EE71B2-BB5F-931E-6E0B-7D78C90420FB}"/>
                </a:ext>
              </a:extLst>
            </p:cNvPr>
            <p:cNvSpPr/>
            <p:nvPr/>
          </p:nvSpPr>
          <p:spPr>
            <a:xfrm>
              <a:off x="2322940" y="3957400"/>
              <a:ext cx="965218" cy="34051"/>
            </a:xfrm>
            <a:custGeom>
              <a:avLst/>
              <a:gdLst/>
              <a:ahLst/>
              <a:cxnLst/>
              <a:rect l="l" t="t" r="r" b="b"/>
              <a:pathLst>
                <a:path w="31323" h="1105" extrusionOk="0">
                  <a:moveTo>
                    <a:pt x="1" y="0"/>
                  </a:moveTo>
                  <a:lnTo>
                    <a:pt x="1" y="1104"/>
                  </a:lnTo>
                  <a:lnTo>
                    <a:pt x="31323" y="1104"/>
                  </a:lnTo>
                  <a:lnTo>
                    <a:pt x="313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89;p37">
              <a:extLst>
                <a:ext uri="{FF2B5EF4-FFF2-40B4-BE49-F238E27FC236}">
                  <a16:creationId xmlns:a16="http://schemas.microsoft.com/office/drawing/2014/main" id="{DC377EC1-E3F2-0F4B-DF82-37B1776CD3FA}"/>
                </a:ext>
              </a:extLst>
            </p:cNvPr>
            <p:cNvSpPr/>
            <p:nvPr/>
          </p:nvSpPr>
          <p:spPr>
            <a:xfrm>
              <a:off x="2322940" y="4038289"/>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0418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p:tgtEl>
                                          <p:spTgt spid="6"/>
                                        </p:tgtEl>
                                        <p:attrNameLst>
                                          <p:attrName>ppt_y</p:attrName>
                                        </p:attrNameLst>
                                      </p:cBhvr>
                                      <p:tavLst>
                                        <p:tav tm="0">
                                          <p:val>
                                            <p:strVal val="#ppt_y+#ppt_h*1.125000"/>
                                          </p:val>
                                        </p:tav>
                                        <p:tav tm="100000">
                                          <p:val>
                                            <p:strVal val="#ppt_y"/>
                                          </p:val>
                                        </p:tav>
                                      </p:tavLst>
                                    </p:anim>
                                    <p:animEffect transition="in" filter="wipe(up)">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p:tgtEl>
                                          <p:spTgt spid="10"/>
                                        </p:tgtEl>
                                        <p:attrNameLst>
                                          <p:attrName>ppt_y</p:attrName>
                                        </p:attrNameLst>
                                      </p:cBhvr>
                                      <p:tavLst>
                                        <p:tav tm="0">
                                          <p:val>
                                            <p:strVal val="#ppt_y+#ppt_h*1.125000"/>
                                          </p:val>
                                        </p:tav>
                                        <p:tav tm="100000">
                                          <p:val>
                                            <p:strVal val="#ppt_y"/>
                                          </p:val>
                                        </p:tav>
                                      </p:tavLst>
                                    </p:anim>
                                    <p:animEffect transition="in" filter="wipe(up)">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p:tgtEl>
                                          <p:spTgt spid="9"/>
                                        </p:tgtEl>
                                        <p:attrNameLst>
                                          <p:attrName>ppt_y</p:attrName>
                                        </p:attrNameLst>
                                      </p:cBhvr>
                                      <p:tavLst>
                                        <p:tav tm="0">
                                          <p:val>
                                            <p:strVal val="#ppt_y+#ppt_h*1.125000"/>
                                          </p:val>
                                        </p:tav>
                                        <p:tav tm="100000">
                                          <p:val>
                                            <p:strVal val="#ppt_y"/>
                                          </p:val>
                                        </p:tav>
                                      </p:tavLst>
                                    </p:anim>
                                    <p:animEffect transition="in" filter="wipe(up)">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Graphic spid="9"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66"/>
        <p:cNvGrpSpPr/>
        <p:nvPr/>
      </p:nvGrpSpPr>
      <p:grpSpPr>
        <a:xfrm>
          <a:off x="0" y="0"/>
          <a:ext cx="0" cy="0"/>
          <a:chOff x="0" y="0"/>
          <a:chExt cx="0" cy="0"/>
        </a:xfrm>
      </p:grpSpPr>
      <p:sp>
        <p:nvSpPr>
          <p:cNvPr id="2507" name="Google Shape;2507;p44"/>
          <p:cNvSpPr/>
          <p:nvPr/>
        </p:nvSpPr>
        <p:spPr>
          <a:xfrm>
            <a:off x="0" y="0"/>
            <a:ext cx="1028700" cy="2189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4"/>
          <p:cNvSpPr/>
          <p:nvPr/>
        </p:nvSpPr>
        <p:spPr>
          <a:xfrm flipH="1">
            <a:off x="1529305" y="166969"/>
            <a:ext cx="266254" cy="266254"/>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4"/>
          <p:cNvSpPr/>
          <p:nvPr/>
        </p:nvSpPr>
        <p:spPr>
          <a:xfrm flipH="1">
            <a:off x="544018" y="2260155"/>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4"/>
          <p:cNvSpPr/>
          <p:nvPr/>
        </p:nvSpPr>
        <p:spPr>
          <a:xfrm flipH="1">
            <a:off x="7618228" y="4244788"/>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4"/>
          <p:cNvSpPr/>
          <p:nvPr/>
        </p:nvSpPr>
        <p:spPr>
          <a:xfrm flipH="1">
            <a:off x="7824148" y="2993531"/>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4"/>
          <p:cNvSpPr/>
          <p:nvPr/>
        </p:nvSpPr>
        <p:spPr>
          <a:xfrm flipH="1">
            <a:off x="1101708" y="3672533"/>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4"/>
          <p:cNvSpPr/>
          <p:nvPr/>
        </p:nvSpPr>
        <p:spPr>
          <a:xfrm flipH="1">
            <a:off x="8342389" y="859901"/>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descr="Icon&#10;&#10;Description automatically generated">
            <a:extLst>
              <a:ext uri="{FF2B5EF4-FFF2-40B4-BE49-F238E27FC236}">
                <a16:creationId xmlns:a16="http://schemas.microsoft.com/office/drawing/2014/main" id="{F8D6C2E5-713D-3376-733E-B205FF3F2231}"/>
              </a:ext>
            </a:extLst>
          </p:cNvPr>
          <p:cNvPicPr>
            <a:picLocks noChangeAspect="1"/>
          </p:cNvPicPr>
          <p:nvPr/>
        </p:nvPicPr>
        <p:blipFill rotWithShape="1">
          <a:blip r:embed="rId3"/>
          <a:srcRect t="60662"/>
          <a:stretch/>
        </p:blipFill>
        <p:spPr>
          <a:xfrm rot="5400000">
            <a:off x="-618115" y="622331"/>
            <a:ext cx="2234467" cy="878991"/>
          </a:xfrm>
          <a:prstGeom prst="rect">
            <a:avLst/>
          </a:prstGeom>
        </p:spPr>
      </p:pic>
      <p:sp>
        <p:nvSpPr>
          <p:cNvPr id="12" name="Google Shape;2267;p42">
            <a:extLst>
              <a:ext uri="{FF2B5EF4-FFF2-40B4-BE49-F238E27FC236}">
                <a16:creationId xmlns:a16="http://schemas.microsoft.com/office/drawing/2014/main" id="{DAA746E8-33C1-9ECB-69CA-CB458C67D495}"/>
              </a:ext>
            </a:extLst>
          </p:cNvPr>
          <p:cNvSpPr txBox="1">
            <a:spLocks noGrp="1"/>
          </p:cNvSpPr>
          <p:nvPr>
            <p:ph type="title"/>
          </p:nvPr>
        </p:nvSpPr>
        <p:spPr>
          <a:xfrm>
            <a:off x="1028700" y="67192"/>
            <a:ext cx="8165306" cy="935831"/>
          </a:xfrm>
          <a:prstGeom prst="rect">
            <a:avLst/>
          </a:prstGeom>
          <a:noFill/>
          <a:ln>
            <a:noFill/>
          </a:ln>
        </p:spPr>
        <p:txBody>
          <a:bodyPr spcFirstLastPara="1" wrap="square" lIns="91425" tIns="91425" rIns="91425" bIns="91425" anchor="ctr" anchorCtr="0">
            <a:noAutofit/>
          </a:bodyPr>
          <a:lstStyle/>
          <a:p>
            <a:pPr>
              <a:lnSpc>
                <a:spcPct val="90000"/>
              </a:lnSpc>
              <a:buClr>
                <a:srgbClr val="191919"/>
              </a:buClr>
              <a:buSzPts val="5200"/>
            </a:pPr>
            <a:r>
              <a:rPr lang="en-US" sz="4000" b="1" dirty="0"/>
              <a:t> </a:t>
            </a:r>
            <a:r>
              <a:rPr lang="en-US" sz="4000" b="1" dirty="0">
                <a:latin typeface="+mj-lt"/>
              </a:rPr>
              <a:t>Feature</a:t>
            </a:r>
            <a:r>
              <a:rPr lang="en-US" sz="4000" b="1" dirty="0"/>
              <a:t> </a:t>
            </a:r>
            <a:r>
              <a:rPr lang="en-US" sz="4000" b="1" dirty="0">
                <a:latin typeface="+mj-lt"/>
              </a:rPr>
              <a:t>selection methods</a:t>
            </a:r>
            <a:endParaRPr sz="4000" b="1" dirty="0">
              <a:latin typeface="+mj-lt"/>
            </a:endParaRPr>
          </a:p>
        </p:txBody>
      </p:sp>
      <p:sp>
        <p:nvSpPr>
          <p:cNvPr id="15" name="Google Shape;2472;p44">
            <a:extLst>
              <a:ext uri="{FF2B5EF4-FFF2-40B4-BE49-F238E27FC236}">
                <a16:creationId xmlns:a16="http://schemas.microsoft.com/office/drawing/2014/main" id="{FD78BE4C-CCCA-4BD6-8020-F8A10743E867}"/>
              </a:ext>
            </a:extLst>
          </p:cNvPr>
          <p:cNvSpPr txBox="1">
            <a:spLocks/>
          </p:cNvSpPr>
          <p:nvPr/>
        </p:nvSpPr>
        <p:spPr>
          <a:xfrm>
            <a:off x="1392811" y="1378368"/>
            <a:ext cx="6225417" cy="14635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r>
              <a:rPr lang="en-GB" sz="1600" b="1" dirty="0">
                <a:latin typeface="Roboto" panose="02000000000000000000" pitchFamily="2" charset="0"/>
                <a:ea typeface="Roboto" panose="02000000000000000000" pitchFamily="2" charset="0"/>
              </a:rPr>
              <a:t>Embedded </a:t>
            </a:r>
            <a:r>
              <a:rPr lang="en-GB" sz="1600" b="1" dirty="0">
                <a:solidFill>
                  <a:srgbClr val="3A3E46"/>
                </a:solidFill>
                <a:latin typeface="Roboto" panose="02000000000000000000" pitchFamily="2" charset="0"/>
                <a:ea typeface="Roboto" panose="02000000000000000000" pitchFamily="2" charset="0"/>
              </a:rPr>
              <a:t>Method</a:t>
            </a:r>
            <a:r>
              <a:rPr lang="en-GB" sz="1600" dirty="0">
                <a:solidFill>
                  <a:srgbClr val="3A3E46"/>
                </a:solidFill>
                <a:latin typeface="Roboto" panose="02000000000000000000" pitchFamily="2" charset="0"/>
                <a:ea typeface="Roboto" panose="02000000000000000000" pitchFamily="2" charset="0"/>
              </a:rPr>
              <a:t>: </a:t>
            </a:r>
            <a:r>
              <a:rPr lang="en-GB" sz="1600" dirty="0">
                <a:solidFill>
                  <a:srgbClr val="202124"/>
                </a:solidFill>
                <a:latin typeface="Roboto" panose="02000000000000000000" pitchFamily="2" charset="0"/>
                <a:ea typeface="Roboto" panose="02000000000000000000" pitchFamily="2" charset="0"/>
              </a:rPr>
              <a:t>I</a:t>
            </a:r>
            <a:r>
              <a:rPr lang="en-GB" i="0" dirty="0">
                <a:solidFill>
                  <a:srgbClr val="202124"/>
                </a:solidFill>
                <a:effectLst/>
                <a:latin typeface="Roboto" panose="02000000000000000000" pitchFamily="2" charset="0"/>
                <a:ea typeface="Roboto" panose="02000000000000000000" pitchFamily="2" charset="0"/>
              </a:rPr>
              <a:t>ntegrated or built into the classifier algorithm. During the training step, the classifier adjusts its internal parameters and determines each feature’s importance to </a:t>
            </a:r>
            <a:r>
              <a:rPr lang="en-GB" b="0" i="0" dirty="0">
                <a:solidFill>
                  <a:srgbClr val="202124"/>
                </a:solidFill>
                <a:effectLst/>
                <a:latin typeface="Roboto" panose="02000000000000000000" pitchFamily="2" charset="0"/>
                <a:ea typeface="Roboto" panose="02000000000000000000" pitchFamily="2" charset="0"/>
              </a:rPr>
              <a:t>produce the best classification accuracy.</a:t>
            </a:r>
            <a:endParaRPr lang="en-GB" dirty="0">
              <a:solidFill>
                <a:srgbClr val="3A3E46"/>
              </a:solidFill>
              <a:latin typeface="Roboto" panose="02000000000000000000" pitchFamily="2" charset="0"/>
              <a:ea typeface="Roboto" panose="02000000000000000000" pitchFamily="2" charset="0"/>
            </a:endParaRPr>
          </a:p>
        </p:txBody>
      </p:sp>
      <p:pic>
        <p:nvPicPr>
          <p:cNvPr id="16" name="Picture 2" descr="embedded_1">
            <a:extLst>
              <a:ext uri="{FF2B5EF4-FFF2-40B4-BE49-F238E27FC236}">
                <a16:creationId xmlns:a16="http://schemas.microsoft.com/office/drawing/2014/main" id="{2BEF384A-154D-DF7C-C8DB-150CB7940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559" y="2709500"/>
            <a:ext cx="4548384" cy="1622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935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ppt_y</p:attrName>
                                        </p:attrNameLst>
                                      </p:cBhvr>
                                      <p:tavLst>
                                        <p:tav tm="0">
                                          <p:val>
                                            <p:strVal val="#ppt_y+#ppt_h*1.125000"/>
                                          </p:val>
                                        </p:tav>
                                        <p:tav tm="100000">
                                          <p:val>
                                            <p:strVal val="#ppt_y"/>
                                          </p:val>
                                        </p:tav>
                                      </p:tavLst>
                                    </p:anim>
                                    <p:animEffect transition="in" filter="wipe(up)">
                                      <p:cBhvr>
                                        <p:cTn id="8" dur="500"/>
                                        <p:tgtEl>
                                          <p:spTgt spid="12"/>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p:tgtEl>
                                          <p:spTgt spid="15"/>
                                        </p:tgtEl>
                                        <p:attrNameLst>
                                          <p:attrName>ppt_y</p:attrName>
                                        </p:attrNameLst>
                                      </p:cBhvr>
                                      <p:tavLst>
                                        <p:tav tm="0">
                                          <p:val>
                                            <p:strVal val="#ppt_y+#ppt_h*1.125000"/>
                                          </p:val>
                                        </p:tav>
                                        <p:tav tm="100000">
                                          <p:val>
                                            <p:strVal val="#ppt_y"/>
                                          </p:val>
                                        </p:tav>
                                      </p:tavLst>
                                    </p:anim>
                                    <p:animEffect transition="in" filter="wipe(up)">
                                      <p:cBhvr>
                                        <p:cTn id="14" dur="5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p:tgtEl>
                                          <p:spTgt spid="16"/>
                                        </p:tgtEl>
                                        <p:attrNameLst>
                                          <p:attrName>ppt_y</p:attrName>
                                        </p:attrNameLst>
                                      </p:cBhvr>
                                      <p:tavLst>
                                        <p:tav tm="0">
                                          <p:val>
                                            <p:strVal val="#ppt_y+#ppt_h*1.125000"/>
                                          </p:val>
                                        </p:tav>
                                        <p:tav tm="100000">
                                          <p:val>
                                            <p:strVal val="#ppt_y"/>
                                          </p:val>
                                        </p:tav>
                                      </p:tavLst>
                                    </p:anim>
                                    <p:animEffect transition="in" filter="wipe(up)">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66"/>
        <p:cNvGrpSpPr/>
        <p:nvPr/>
      </p:nvGrpSpPr>
      <p:grpSpPr>
        <a:xfrm>
          <a:off x="0" y="0"/>
          <a:ext cx="0" cy="0"/>
          <a:chOff x="0" y="0"/>
          <a:chExt cx="0" cy="0"/>
        </a:xfrm>
      </p:grpSpPr>
      <p:grpSp>
        <p:nvGrpSpPr>
          <p:cNvPr id="2" name="Google Shape;2137;p41">
            <a:extLst>
              <a:ext uri="{FF2B5EF4-FFF2-40B4-BE49-F238E27FC236}">
                <a16:creationId xmlns:a16="http://schemas.microsoft.com/office/drawing/2014/main" id="{F25863F5-8211-BFEA-4C0E-40DD5A723D14}"/>
              </a:ext>
            </a:extLst>
          </p:cNvPr>
          <p:cNvGrpSpPr/>
          <p:nvPr/>
        </p:nvGrpSpPr>
        <p:grpSpPr>
          <a:xfrm rot="5400000">
            <a:off x="-2114659" y="2281049"/>
            <a:ext cx="5241972" cy="505703"/>
            <a:chOff x="2322940" y="3795591"/>
            <a:chExt cx="965218" cy="276749"/>
          </a:xfrm>
          <a:solidFill>
            <a:schemeClr val="accent2"/>
          </a:solidFill>
        </p:grpSpPr>
        <p:sp>
          <p:nvSpPr>
            <p:cNvPr id="3" name="Google Shape;2139;p41">
              <a:extLst>
                <a:ext uri="{FF2B5EF4-FFF2-40B4-BE49-F238E27FC236}">
                  <a16:creationId xmlns:a16="http://schemas.microsoft.com/office/drawing/2014/main" id="{34521D96-041D-E58E-C30A-CEBBA52FF67D}"/>
                </a:ext>
              </a:extLst>
            </p:cNvPr>
            <p:cNvSpPr/>
            <p:nvPr/>
          </p:nvSpPr>
          <p:spPr>
            <a:xfrm>
              <a:off x="2322940" y="3795591"/>
              <a:ext cx="965218" cy="34051"/>
            </a:xfrm>
            <a:custGeom>
              <a:avLst/>
              <a:gdLst/>
              <a:ahLst/>
              <a:cxnLst/>
              <a:rect l="l" t="t" r="r" b="b"/>
              <a:pathLst>
                <a:path w="31323" h="1105" extrusionOk="0">
                  <a:moveTo>
                    <a:pt x="1" y="0"/>
                  </a:moveTo>
                  <a:lnTo>
                    <a:pt x="1" y="1104"/>
                  </a:lnTo>
                  <a:lnTo>
                    <a:pt x="31323" y="1104"/>
                  </a:lnTo>
                  <a:lnTo>
                    <a:pt x="3132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140;p41">
              <a:extLst>
                <a:ext uri="{FF2B5EF4-FFF2-40B4-BE49-F238E27FC236}">
                  <a16:creationId xmlns:a16="http://schemas.microsoft.com/office/drawing/2014/main" id="{85C5D3E5-4868-BAE2-6842-4DDA2F19446B}"/>
                </a:ext>
              </a:extLst>
            </p:cNvPr>
            <p:cNvSpPr/>
            <p:nvPr/>
          </p:nvSpPr>
          <p:spPr>
            <a:xfrm>
              <a:off x="2322940" y="3876480"/>
              <a:ext cx="965218" cy="34051"/>
            </a:xfrm>
            <a:custGeom>
              <a:avLst/>
              <a:gdLst/>
              <a:ahLst/>
              <a:cxnLst/>
              <a:rect l="l" t="t" r="r" b="b"/>
              <a:pathLst>
                <a:path w="31323" h="1105" extrusionOk="0">
                  <a:moveTo>
                    <a:pt x="1" y="1"/>
                  </a:moveTo>
                  <a:lnTo>
                    <a:pt x="1" y="1105"/>
                  </a:lnTo>
                  <a:lnTo>
                    <a:pt x="31323" y="1105"/>
                  </a:lnTo>
                  <a:lnTo>
                    <a:pt x="3132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141;p41">
              <a:extLst>
                <a:ext uri="{FF2B5EF4-FFF2-40B4-BE49-F238E27FC236}">
                  <a16:creationId xmlns:a16="http://schemas.microsoft.com/office/drawing/2014/main" id="{CE17D3DA-C635-8B92-6809-FC546A48C4D0}"/>
                </a:ext>
              </a:extLst>
            </p:cNvPr>
            <p:cNvSpPr/>
            <p:nvPr/>
          </p:nvSpPr>
          <p:spPr>
            <a:xfrm>
              <a:off x="2322940" y="3957400"/>
              <a:ext cx="965218" cy="34051"/>
            </a:xfrm>
            <a:custGeom>
              <a:avLst/>
              <a:gdLst/>
              <a:ahLst/>
              <a:cxnLst/>
              <a:rect l="l" t="t" r="r" b="b"/>
              <a:pathLst>
                <a:path w="31323" h="1105" extrusionOk="0">
                  <a:moveTo>
                    <a:pt x="1" y="0"/>
                  </a:moveTo>
                  <a:lnTo>
                    <a:pt x="1" y="1104"/>
                  </a:lnTo>
                  <a:lnTo>
                    <a:pt x="31323" y="1104"/>
                  </a:lnTo>
                  <a:lnTo>
                    <a:pt x="3132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142;p41">
              <a:extLst>
                <a:ext uri="{FF2B5EF4-FFF2-40B4-BE49-F238E27FC236}">
                  <a16:creationId xmlns:a16="http://schemas.microsoft.com/office/drawing/2014/main" id="{8881694C-36CB-8BD1-ABE1-AF412BC71F6C}"/>
                </a:ext>
              </a:extLst>
            </p:cNvPr>
            <p:cNvSpPr/>
            <p:nvPr/>
          </p:nvSpPr>
          <p:spPr>
            <a:xfrm>
              <a:off x="2322940" y="4038289"/>
              <a:ext cx="965218" cy="34051"/>
            </a:xfrm>
            <a:custGeom>
              <a:avLst/>
              <a:gdLst/>
              <a:ahLst/>
              <a:cxnLst/>
              <a:rect l="l" t="t" r="r" b="b"/>
              <a:pathLst>
                <a:path w="31323" h="1105" extrusionOk="0">
                  <a:moveTo>
                    <a:pt x="1" y="1"/>
                  </a:moveTo>
                  <a:lnTo>
                    <a:pt x="1" y="1105"/>
                  </a:lnTo>
                  <a:lnTo>
                    <a:pt x="31323" y="1105"/>
                  </a:lnTo>
                  <a:lnTo>
                    <a:pt x="3132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7" name="Google Shape;2467;p44"/>
          <p:cNvGrpSpPr/>
          <p:nvPr/>
        </p:nvGrpSpPr>
        <p:grpSpPr>
          <a:xfrm>
            <a:off x="1989448" y="1309016"/>
            <a:ext cx="4984112" cy="3053690"/>
            <a:chOff x="4055053" y="1601997"/>
            <a:chExt cx="3512091" cy="2498391"/>
          </a:xfrm>
        </p:grpSpPr>
        <p:sp>
          <p:nvSpPr>
            <p:cNvPr id="2468" name="Google Shape;2468;p44"/>
            <p:cNvSpPr/>
            <p:nvPr/>
          </p:nvSpPr>
          <p:spPr>
            <a:xfrm>
              <a:off x="5519100" y="3632850"/>
              <a:ext cx="584400" cy="32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4"/>
            <p:cNvSpPr/>
            <p:nvPr/>
          </p:nvSpPr>
          <p:spPr>
            <a:xfrm>
              <a:off x="4055053" y="1601997"/>
              <a:ext cx="3512091" cy="2127365"/>
            </a:xfrm>
            <a:prstGeom prst="round2SameRect">
              <a:avLst>
                <a:gd name="adj1" fmla="val 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4"/>
            <p:cNvSpPr/>
            <p:nvPr/>
          </p:nvSpPr>
          <p:spPr>
            <a:xfrm>
              <a:off x="5140298" y="3900588"/>
              <a:ext cx="1342200" cy="19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1" name="Google Shape;2471;p44"/>
          <p:cNvSpPr txBox="1">
            <a:spLocks noGrp="1"/>
          </p:cNvSpPr>
          <p:nvPr>
            <p:ph type="title"/>
          </p:nvPr>
        </p:nvSpPr>
        <p:spPr>
          <a:xfrm>
            <a:off x="696957" y="276405"/>
            <a:ext cx="7717500" cy="572700"/>
          </a:xfrm>
          <a:prstGeom prst="rect">
            <a:avLst/>
          </a:prstGeom>
        </p:spPr>
        <p:txBody>
          <a:bodyPr spcFirstLastPara="1" wrap="square" lIns="91425" tIns="91425" rIns="91425" bIns="91425" anchor="t" anchorCtr="0">
            <a:noAutofit/>
          </a:bodyPr>
          <a:lstStyle/>
          <a:p>
            <a:pPr marL="0" lvl="0" indent="0">
              <a:buSzPts val="6200"/>
            </a:pPr>
            <a:r>
              <a:rPr lang="en" sz="4400" dirty="0">
                <a:latin typeface="STHupo" panose="02010800040101010101" pitchFamily="2" charset="-122"/>
                <a:ea typeface="STHupo" panose="02010800040101010101" pitchFamily="2" charset="-122"/>
              </a:rPr>
              <a:t>Review</a:t>
            </a:r>
            <a:br>
              <a:rPr lang="en" sz="4400" dirty="0">
                <a:latin typeface="STHupo" panose="02010800040101010101" pitchFamily="2" charset="-122"/>
                <a:ea typeface="STHupo" panose="02010800040101010101" pitchFamily="2" charset="-122"/>
              </a:rPr>
            </a:br>
            <a:br>
              <a:rPr lang="en" sz="4400" dirty="0">
                <a:latin typeface="STHupo" panose="02010800040101010101" pitchFamily="2" charset="-122"/>
                <a:ea typeface="STHupo" panose="02010800040101010101" pitchFamily="2" charset="-122"/>
              </a:rPr>
            </a:br>
            <a:br>
              <a:rPr lang="en" sz="4400" dirty="0">
                <a:latin typeface="STHupo" panose="02010800040101010101" pitchFamily="2" charset="-122"/>
                <a:ea typeface="STHupo" panose="02010800040101010101" pitchFamily="2" charset="-122"/>
              </a:rPr>
            </a:br>
            <a:br>
              <a:rPr lang="en" sz="4400" dirty="0">
                <a:latin typeface="STHupo" panose="02010800040101010101" pitchFamily="2" charset="-122"/>
                <a:ea typeface="STHupo" panose="02010800040101010101" pitchFamily="2" charset="-122"/>
              </a:rPr>
            </a:br>
            <a:br>
              <a:rPr lang="en" sz="4400" dirty="0">
                <a:latin typeface="STHupo" panose="02010800040101010101" pitchFamily="2" charset="-122"/>
                <a:ea typeface="STHupo" panose="02010800040101010101" pitchFamily="2" charset="-122"/>
              </a:rPr>
            </a:br>
            <a:endParaRPr sz="4400" dirty="0">
              <a:latin typeface="STHupo" panose="02010800040101010101" pitchFamily="2" charset="-122"/>
              <a:ea typeface="STHupo" panose="02010800040101010101" pitchFamily="2" charset="-122"/>
            </a:endParaRPr>
          </a:p>
        </p:txBody>
      </p:sp>
      <p:sp>
        <p:nvSpPr>
          <p:cNvPr id="2475" name="Google Shape;2475;p44"/>
          <p:cNvSpPr/>
          <p:nvPr/>
        </p:nvSpPr>
        <p:spPr>
          <a:xfrm>
            <a:off x="50" y="5101770"/>
            <a:ext cx="1028700" cy="7075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4"/>
          <p:cNvSpPr/>
          <p:nvPr/>
        </p:nvSpPr>
        <p:spPr>
          <a:xfrm flipH="1">
            <a:off x="1597688" y="772038"/>
            <a:ext cx="266254" cy="266254"/>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4"/>
          <p:cNvSpPr/>
          <p:nvPr/>
        </p:nvSpPr>
        <p:spPr>
          <a:xfrm flipH="1">
            <a:off x="1420458" y="1598152"/>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4"/>
          <p:cNvSpPr/>
          <p:nvPr/>
        </p:nvSpPr>
        <p:spPr>
          <a:xfrm flipH="1">
            <a:off x="2997453" y="4030934"/>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4"/>
          <p:cNvSpPr/>
          <p:nvPr/>
        </p:nvSpPr>
        <p:spPr>
          <a:xfrm flipH="1">
            <a:off x="7972308" y="2234040"/>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4"/>
          <p:cNvSpPr/>
          <p:nvPr/>
        </p:nvSpPr>
        <p:spPr>
          <a:xfrm flipH="1">
            <a:off x="7035783" y="4516440"/>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4"/>
          <p:cNvSpPr/>
          <p:nvPr/>
        </p:nvSpPr>
        <p:spPr>
          <a:xfrm flipH="1">
            <a:off x="7120808" y="1111927"/>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2" descr="Feature selection: filter, wrapper, embedded">
            <a:extLst>
              <a:ext uri="{FF2B5EF4-FFF2-40B4-BE49-F238E27FC236}">
                <a16:creationId xmlns:a16="http://schemas.microsoft.com/office/drawing/2014/main" id="{84981C73-AA5B-2D3E-BFC1-D2AC9007EB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9107" y="1309015"/>
            <a:ext cx="4926349" cy="2600199"/>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46624AE-7CC1-50E5-D359-68BF3BFC694F}"/>
              </a:ext>
            </a:extLst>
          </p:cNvPr>
          <p:cNvSpPr/>
          <p:nvPr/>
        </p:nvSpPr>
        <p:spPr>
          <a:xfrm>
            <a:off x="7972308" y="3909214"/>
            <a:ext cx="1191422" cy="126331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850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471"/>
                                        </p:tgtEl>
                                        <p:attrNameLst>
                                          <p:attrName>style.visibility</p:attrName>
                                        </p:attrNameLst>
                                      </p:cBhvr>
                                      <p:to>
                                        <p:strVal val="visible"/>
                                      </p:to>
                                    </p:set>
                                    <p:anim calcmode="lin" valueType="num">
                                      <p:cBhvr additive="base">
                                        <p:cTn id="7" dur="500"/>
                                        <p:tgtEl>
                                          <p:spTgt spid="2471"/>
                                        </p:tgtEl>
                                        <p:attrNameLst>
                                          <p:attrName>ppt_y</p:attrName>
                                        </p:attrNameLst>
                                      </p:cBhvr>
                                      <p:tavLst>
                                        <p:tav tm="0">
                                          <p:val>
                                            <p:strVal val="#ppt_y+#ppt_h*1.125000"/>
                                          </p:val>
                                        </p:tav>
                                        <p:tav tm="100000">
                                          <p:val>
                                            <p:strVal val="#ppt_y"/>
                                          </p:val>
                                        </p:tav>
                                      </p:tavLst>
                                    </p:anim>
                                    <p:animEffect transition="in" filter="wipe(up)">
                                      <p:cBhvr>
                                        <p:cTn id="8" dur="500"/>
                                        <p:tgtEl>
                                          <p:spTgt spid="2471"/>
                                        </p:tgtEl>
                                      </p:cBhvr>
                                    </p:animEffec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8" name="Google Shape;838;p31"/>
          <p:cNvSpPr txBox="1">
            <a:spLocks noGrp="1"/>
          </p:cNvSpPr>
          <p:nvPr>
            <p:ph type="title" idx="2"/>
          </p:nvPr>
        </p:nvSpPr>
        <p:spPr>
          <a:xfrm>
            <a:off x="2447026" y="2739244"/>
            <a:ext cx="5050048" cy="841800"/>
          </a:xfrm>
          <a:prstGeom prst="rect">
            <a:avLst/>
          </a:prstGeom>
          <a:noFill/>
          <a:ln>
            <a:noFill/>
          </a:ln>
        </p:spPr>
        <p:txBody>
          <a:bodyPr spcFirstLastPara="1" wrap="square" lIns="91425" tIns="91425" rIns="91425" bIns="91425" anchor="ctr" anchorCtr="0">
            <a:noAutofit/>
          </a:bodyPr>
          <a:lstStyle/>
          <a:p>
            <a:pPr>
              <a:lnSpc>
                <a:spcPct val="90000"/>
              </a:lnSpc>
              <a:buClr>
                <a:srgbClr val="191919"/>
              </a:buClr>
              <a:buSzPts val="5200"/>
            </a:pPr>
            <a:r>
              <a:rPr lang="en-US" dirty="0">
                <a:latin typeface="STHupo" panose="02010800040101010101" pitchFamily="2" charset="-122"/>
                <a:ea typeface="STHupo" panose="02010800040101010101" pitchFamily="2" charset="-122"/>
              </a:rPr>
              <a:t>Ensemble Techniques</a:t>
            </a:r>
            <a:endParaRPr dirty="0">
              <a:latin typeface="STHupo" panose="02010800040101010101" pitchFamily="2" charset="-122"/>
              <a:ea typeface="STHupo" panose="02010800040101010101" pitchFamily="2" charset="-122"/>
            </a:endParaRPr>
          </a:p>
        </p:txBody>
      </p:sp>
      <p:sp>
        <p:nvSpPr>
          <p:cNvPr id="839" name="Google Shape;839;p31"/>
          <p:cNvSpPr txBox="1">
            <a:spLocks noGrp="1"/>
          </p:cNvSpPr>
          <p:nvPr>
            <p:ph type="title"/>
          </p:nvPr>
        </p:nvSpPr>
        <p:spPr>
          <a:xfrm>
            <a:off x="4283850" y="1252058"/>
            <a:ext cx="1376400" cy="1377600"/>
          </a:xfrm>
          <a:prstGeom prst="rect">
            <a:avLst/>
          </a:prstGeom>
          <a:solidFill>
            <a:srgbClr val="FFA730"/>
          </a:solidFill>
        </p:spPr>
        <p:txBody>
          <a:bodyPr spcFirstLastPara="1" wrap="square" lIns="91425" tIns="91425" rIns="91425" bIns="91425" anchor="ctr" anchorCtr="0">
            <a:noAutofit/>
          </a:bodyPr>
          <a:lstStyle/>
          <a:p>
            <a:pPr marL="0" lvl="0" indent="0">
              <a:lnSpc>
                <a:spcPct val="90000"/>
              </a:lnSpc>
              <a:buClr>
                <a:srgbClr val="191919"/>
              </a:buClr>
              <a:buSzPts val="5200"/>
            </a:pPr>
            <a:r>
              <a:rPr lang="en" sz="7200" dirty="0">
                <a:solidFill>
                  <a:schemeClr val="bg1"/>
                </a:solidFill>
                <a:latin typeface="STHupo" panose="02010800040101010101" pitchFamily="2" charset="-122"/>
                <a:ea typeface="STHupo" panose="02010800040101010101" pitchFamily="2" charset="-122"/>
              </a:rPr>
              <a:t>03</a:t>
            </a:r>
            <a:endParaRPr sz="7200" dirty="0">
              <a:solidFill>
                <a:schemeClr val="bg1"/>
              </a:solidFill>
              <a:latin typeface="STHupo" panose="02010800040101010101" pitchFamily="2" charset="-122"/>
              <a:ea typeface="STHupo" panose="02010800040101010101" pitchFamily="2" charset="-122"/>
            </a:endParaRPr>
          </a:p>
        </p:txBody>
      </p:sp>
      <p:sp>
        <p:nvSpPr>
          <p:cNvPr id="840" name="Google Shape;840;p31"/>
          <p:cNvSpPr/>
          <p:nvPr/>
        </p:nvSpPr>
        <p:spPr>
          <a:xfrm>
            <a:off x="4608" y="2189100"/>
            <a:ext cx="1028700" cy="1038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1"/>
          <p:cNvSpPr/>
          <p:nvPr/>
        </p:nvSpPr>
        <p:spPr>
          <a:xfrm>
            <a:off x="4620" y="3227400"/>
            <a:ext cx="1028700" cy="1916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1"/>
          <p:cNvSpPr/>
          <p:nvPr/>
        </p:nvSpPr>
        <p:spPr>
          <a:xfrm>
            <a:off x="8115300" y="-12"/>
            <a:ext cx="1028700" cy="1038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7" name="Google Shape;917;p31"/>
          <p:cNvGrpSpPr/>
          <p:nvPr/>
        </p:nvGrpSpPr>
        <p:grpSpPr>
          <a:xfrm>
            <a:off x="8232209" y="104833"/>
            <a:ext cx="794882" cy="828632"/>
            <a:chOff x="2747509" y="475829"/>
            <a:chExt cx="677129" cy="705879"/>
          </a:xfrm>
        </p:grpSpPr>
        <p:sp>
          <p:nvSpPr>
            <p:cNvPr id="918" name="Google Shape;918;p31"/>
            <p:cNvSpPr/>
            <p:nvPr/>
          </p:nvSpPr>
          <p:spPr>
            <a:xfrm>
              <a:off x="3039758" y="594559"/>
              <a:ext cx="98331" cy="173550"/>
            </a:xfrm>
            <a:custGeom>
              <a:avLst/>
              <a:gdLst/>
              <a:ahLst/>
              <a:cxnLst/>
              <a:rect l="l" t="t" r="r" b="b"/>
              <a:pathLst>
                <a:path w="3191" h="5632" extrusionOk="0">
                  <a:moveTo>
                    <a:pt x="1472" y="0"/>
                  </a:moveTo>
                  <a:cubicBezTo>
                    <a:pt x="0" y="0"/>
                    <a:pt x="1472" y="5631"/>
                    <a:pt x="1472" y="5631"/>
                  </a:cubicBezTo>
                  <a:cubicBezTo>
                    <a:pt x="1472" y="5631"/>
                    <a:pt x="3190" y="0"/>
                    <a:pt x="147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1"/>
            <p:cNvSpPr/>
            <p:nvPr/>
          </p:nvSpPr>
          <p:spPr>
            <a:xfrm>
              <a:off x="3068478" y="534069"/>
              <a:ext cx="34451" cy="34420"/>
            </a:xfrm>
            <a:custGeom>
              <a:avLst/>
              <a:gdLst/>
              <a:ahLst/>
              <a:cxnLst/>
              <a:rect l="l" t="t" r="r" b="b"/>
              <a:pathLst>
                <a:path w="1118" h="1117" extrusionOk="0">
                  <a:moveTo>
                    <a:pt x="565" y="0"/>
                  </a:moveTo>
                  <a:cubicBezTo>
                    <a:pt x="258" y="0"/>
                    <a:pt x="1" y="258"/>
                    <a:pt x="1" y="565"/>
                  </a:cubicBezTo>
                  <a:cubicBezTo>
                    <a:pt x="1" y="871"/>
                    <a:pt x="258" y="1117"/>
                    <a:pt x="565" y="1117"/>
                  </a:cubicBezTo>
                  <a:cubicBezTo>
                    <a:pt x="872" y="1117"/>
                    <a:pt x="1117" y="871"/>
                    <a:pt x="1117" y="565"/>
                  </a:cubicBezTo>
                  <a:cubicBezTo>
                    <a:pt x="1117" y="258"/>
                    <a:pt x="872" y="0"/>
                    <a:pt x="56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1"/>
            <p:cNvSpPr/>
            <p:nvPr/>
          </p:nvSpPr>
          <p:spPr>
            <a:xfrm>
              <a:off x="3068478" y="475829"/>
              <a:ext cx="34451" cy="34451"/>
            </a:xfrm>
            <a:custGeom>
              <a:avLst/>
              <a:gdLst/>
              <a:ahLst/>
              <a:cxnLst/>
              <a:rect l="l" t="t" r="r" b="b"/>
              <a:pathLst>
                <a:path w="1118" h="1118" extrusionOk="0">
                  <a:moveTo>
                    <a:pt x="565" y="1"/>
                  </a:moveTo>
                  <a:cubicBezTo>
                    <a:pt x="258" y="1"/>
                    <a:pt x="1" y="258"/>
                    <a:pt x="1" y="565"/>
                  </a:cubicBezTo>
                  <a:cubicBezTo>
                    <a:pt x="1" y="872"/>
                    <a:pt x="258" y="1117"/>
                    <a:pt x="565" y="1117"/>
                  </a:cubicBezTo>
                  <a:cubicBezTo>
                    <a:pt x="872" y="1117"/>
                    <a:pt x="1117" y="872"/>
                    <a:pt x="1117" y="565"/>
                  </a:cubicBezTo>
                  <a:cubicBezTo>
                    <a:pt x="1117" y="258"/>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1"/>
            <p:cNvSpPr/>
            <p:nvPr/>
          </p:nvSpPr>
          <p:spPr>
            <a:xfrm>
              <a:off x="3039758" y="889428"/>
              <a:ext cx="98331" cy="173581"/>
            </a:xfrm>
            <a:custGeom>
              <a:avLst/>
              <a:gdLst/>
              <a:ahLst/>
              <a:cxnLst/>
              <a:rect l="l" t="t" r="r" b="b"/>
              <a:pathLst>
                <a:path w="3191" h="5633" extrusionOk="0">
                  <a:moveTo>
                    <a:pt x="1472" y="1"/>
                  </a:moveTo>
                  <a:cubicBezTo>
                    <a:pt x="1472" y="1"/>
                    <a:pt x="0" y="5632"/>
                    <a:pt x="1472" y="5632"/>
                  </a:cubicBezTo>
                  <a:cubicBezTo>
                    <a:pt x="3190" y="5632"/>
                    <a:pt x="1472" y="1"/>
                    <a:pt x="147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1"/>
            <p:cNvSpPr/>
            <p:nvPr/>
          </p:nvSpPr>
          <p:spPr>
            <a:xfrm>
              <a:off x="3068478" y="1089047"/>
              <a:ext cx="34451" cy="34451"/>
            </a:xfrm>
            <a:custGeom>
              <a:avLst/>
              <a:gdLst/>
              <a:ahLst/>
              <a:cxnLst/>
              <a:rect l="l" t="t" r="r" b="b"/>
              <a:pathLst>
                <a:path w="1118" h="1118" extrusionOk="0">
                  <a:moveTo>
                    <a:pt x="565" y="1"/>
                  </a:moveTo>
                  <a:cubicBezTo>
                    <a:pt x="258" y="1"/>
                    <a:pt x="1" y="246"/>
                    <a:pt x="1" y="553"/>
                  </a:cubicBezTo>
                  <a:cubicBezTo>
                    <a:pt x="1" y="859"/>
                    <a:pt x="258" y="1117"/>
                    <a:pt x="565" y="1117"/>
                  </a:cubicBezTo>
                  <a:cubicBezTo>
                    <a:pt x="872" y="1117"/>
                    <a:pt x="1117" y="859"/>
                    <a:pt x="1117" y="553"/>
                  </a:cubicBezTo>
                  <a:cubicBezTo>
                    <a:pt x="1117" y="246"/>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1"/>
            <p:cNvSpPr/>
            <p:nvPr/>
          </p:nvSpPr>
          <p:spPr>
            <a:xfrm>
              <a:off x="3068478" y="1147257"/>
              <a:ext cx="34451" cy="34451"/>
            </a:xfrm>
            <a:custGeom>
              <a:avLst/>
              <a:gdLst/>
              <a:ahLst/>
              <a:cxnLst/>
              <a:rect l="l" t="t" r="r" b="b"/>
              <a:pathLst>
                <a:path w="1118" h="1118" extrusionOk="0">
                  <a:moveTo>
                    <a:pt x="565" y="1"/>
                  </a:moveTo>
                  <a:cubicBezTo>
                    <a:pt x="258" y="1"/>
                    <a:pt x="1" y="246"/>
                    <a:pt x="1" y="553"/>
                  </a:cubicBezTo>
                  <a:cubicBezTo>
                    <a:pt x="1" y="860"/>
                    <a:pt x="258" y="1117"/>
                    <a:pt x="565" y="1117"/>
                  </a:cubicBezTo>
                  <a:cubicBezTo>
                    <a:pt x="872" y="1117"/>
                    <a:pt x="1117" y="860"/>
                    <a:pt x="1117" y="553"/>
                  </a:cubicBezTo>
                  <a:cubicBezTo>
                    <a:pt x="1117" y="246"/>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1"/>
            <p:cNvSpPr/>
            <p:nvPr/>
          </p:nvSpPr>
          <p:spPr>
            <a:xfrm>
              <a:off x="3132758" y="815410"/>
              <a:ext cx="173550" cy="43572"/>
            </a:xfrm>
            <a:custGeom>
              <a:avLst/>
              <a:gdLst/>
              <a:ahLst/>
              <a:cxnLst/>
              <a:rect l="l" t="t" r="r" b="b"/>
              <a:pathLst>
                <a:path w="5632" h="1414" extrusionOk="0">
                  <a:moveTo>
                    <a:pt x="4172" y="1"/>
                  </a:moveTo>
                  <a:cubicBezTo>
                    <a:pt x="2503" y="1"/>
                    <a:pt x="0" y="759"/>
                    <a:pt x="0" y="759"/>
                  </a:cubicBezTo>
                  <a:cubicBezTo>
                    <a:pt x="0" y="759"/>
                    <a:pt x="2503" y="1413"/>
                    <a:pt x="4172" y="1413"/>
                  </a:cubicBezTo>
                  <a:cubicBezTo>
                    <a:pt x="5006" y="1413"/>
                    <a:pt x="5632" y="1249"/>
                    <a:pt x="5632" y="759"/>
                  </a:cubicBezTo>
                  <a:cubicBezTo>
                    <a:pt x="5632" y="190"/>
                    <a:pt x="5006" y="1"/>
                    <a:pt x="417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1"/>
            <p:cNvSpPr/>
            <p:nvPr/>
          </p:nvSpPr>
          <p:spPr>
            <a:xfrm>
              <a:off x="3331977" y="821019"/>
              <a:ext cx="34451" cy="34420"/>
            </a:xfrm>
            <a:custGeom>
              <a:avLst/>
              <a:gdLst/>
              <a:ahLst/>
              <a:cxnLst/>
              <a:rect l="l" t="t" r="r" b="b"/>
              <a:pathLst>
                <a:path w="1118" h="1117" extrusionOk="0">
                  <a:moveTo>
                    <a:pt x="565" y="0"/>
                  </a:moveTo>
                  <a:cubicBezTo>
                    <a:pt x="259" y="0"/>
                    <a:pt x="1" y="258"/>
                    <a:pt x="1" y="564"/>
                  </a:cubicBezTo>
                  <a:cubicBezTo>
                    <a:pt x="1" y="871"/>
                    <a:pt x="259" y="1117"/>
                    <a:pt x="565" y="1117"/>
                  </a:cubicBezTo>
                  <a:cubicBezTo>
                    <a:pt x="872" y="1117"/>
                    <a:pt x="1117" y="871"/>
                    <a:pt x="1117" y="564"/>
                  </a:cubicBezTo>
                  <a:cubicBezTo>
                    <a:pt x="1117" y="258"/>
                    <a:pt x="872" y="0"/>
                    <a:pt x="56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1"/>
            <p:cNvSpPr/>
            <p:nvPr/>
          </p:nvSpPr>
          <p:spPr>
            <a:xfrm>
              <a:off x="3390587" y="821019"/>
              <a:ext cx="34051" cy="34420"/>
            </a:xfrm>
            <a:custGeom>
              <a:avLst/>
              <a:gdLst/>
              <a:ahLst/>
              <a:cxnLst/>
              <a:rect l="l" t="t" r="r" b="b"/>
              <a:pathLst>
                <a:path w="1105" h="1117" extrusionOk="0">
                  <a:moveTo>
                    <a:pt x="553" y="0"/>
                  </a:moveTo>
                  <a:cubicBezTo>
                    <a:pt x="246" y="0"/>
                    <a:pt x="1" y="258"/>
                    <a:pt x="1" y="564"/>
                  </a:cubicBezTo>
                  <a:cubicBezTo>
                    <a:pt x="1" y="871"/>
                    <a:pt x="246" y="1117"/>
                    <a:pt x="553" y="1117"/>
                  </a:cubicBezTo>
                  <a:cubicBezTo>
                    <a:pt x="859" y="1117"/>
                    <a:pt x="1105" y="871"/>
                    <a:pt x="1105" y="564"/>
                  </a:cubicBezTo>
                  <a:cubicBezTo>
                    <a:pt x="1105" y="258"/>
                    <a:pt x="859"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1"/>
            <p:cNvSpPr/>
            <p:nvPr/>
          </p:nvSpPr>
          <p:spPr>
            <a:xfrm>
              <a:off x="2865838" y="815410"/>
              <a:ext cx="173550" cy="43572"/>
            </a:xfrm>
            <a:custGeom>
              <a:avLst/>
              <a:gdLst/>
              <a:ahLst/>
              <a:cxnLst/>
              <a:rect l="l" t="t" r="r" b="b"/>
              <a:pathLst>
                <a:path w="5632" h="1414" extrusionOk="0">
                  <a:moveTo>
                    <a:pt x="1461" y="1"/>
                  </a:moveTo>
                  <a:cubicBezTo>
                    <a:pt x="626" y="1"/>
                    <a:pt x="1" y="190"/>
                    <a:pt x="1" y="759"/>
                  </a:cubicBezTo>
                  <a:cubicBezTo>
                    <a:pt x="1" y="1249"/>
                    <a:pt x="626" y="1413"/>
                    <a:pt x="1461" y="1413"/>
                  </a:cubicBezTo>
                  <a:cubicBezTo>
                    <a:pt x="3129" y="1413"/>
                    <a:pt x="5632" y="759"/>
                    <a:pt x="5632" y="759"/>
                  </a:cubicBezTo>
                  <a:cubicBezTo>
                    <a:pt x="5632" y="759"/>
                    <a:pt x="3129" y="1"/>
                    <a:pt x="146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1"/>
            <p:cNvSpPr/>
            <p:nvPr/>
          </p:nvSpPr>
          <p:spPr>
            <a:xfrm>
              <a:off x="2805718" y="821019"/>
              <a:ext cx="34081" cy="34420"/>
            </a:xfrm>
            <a:custGeom>
              <a:avLst/>
              <a:gdLst/>
              <a:ahLst/>
              <a:cxnLst/>
              <a:rect l="l" t="t" r="r" b="b"/>
              <a:pathLst>
                <a:path w="1106" h="1117" extrusionOk="0">
                  <a:moveTo>
                    <a:pt x="553" y="0"/>
                  </a:moveTo>
                  <a:cubicBezTo>
                    <a:pt x="246" y="0"/>
                    <a:pt x="1" y="258"/>
                    <a:pt x="1" y="564"/>
                  </a:cubicBezTo>
                  <a:cubicBezTo>
                    <a:pt x="1" y="871"/>
                    <a:pt x="246" y="1117"/>
                    <a:pt x="553" y="1117"/>
                  </a:cubicBezTo>
                  <a:cubicBezTo>
                    <a:pt x="860" y="1117"/>
                    <a:pt x="1105" y="871"/>
                    <a:pt x="1105" y="564"/>
                  </a:cubicBezTo>
                  <a:cubicBezTo>
                    <a:pt x="1105" y="258"/>
                    <a:pt x="860"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1"/>
            <p:cNvSpPr/>
            <p:nvPr/>
          </p:nvSpPr>
          <p:spPr>
            <a:xfrm>
              <a:off x="2747509" y="821019"/>
              <a:ext cx="34051" cy="34420"/>
            </a:xfrm>
            <a:custGeom>
              <a:avLst/>
              <a:gdLst/>
              <a:ahLst/>
              <a:cxnLst/>
              <a:rect l="l" t="t" r="r" b="b"/>
              <a:pathLst>
                <a:path w="1105" h="1117" extrusionOk="0">
                  <a:moveTo>
                    <a:pt x="553" y="0"/>
                  </a:moveTo>
                  <a:cubicBezTo>
                    <a:pt x="246" y="0"/>
                    <a:pt x="1" y="258"/>
                    <a:pt x="1" y="564"/>
                  </a:cubicBezTo>
                  <a:cubicBezTo>
                    <a:pt x="1" y="871"/>
                    <a:pt x="246" y="1117"/>
                    <a:pt x="553" y="1117"/>
                  </a:cubicBezTo>
                  <a:cubicBezTo>
                    <a:pt x="859" y="1117"/>
                    <a:pt x="1105" y="871"/>
                    <a:pt x="1105" y="564"/>
                  </a:cubicBezTo>
                  <a:cubicBezTo>
                    <a:pt x="1105" y="258"/>
                    <a:pt x="859"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1"/>
            <p:cNvSpPr/>
            <p:nvPr/>
          </p:nvSpPr>
          <p:spPr>
            <a:xfrm>
              <a:off x="3039358" y="784349"/>
              <a:ext cx="91921" cy="87361"/>
            </a:xfrm>
            <a:custGeom>
              <a:avLst/>
              <a:gdLst/>
              <a:ahLst/>
              <a:cxnLst/>
              <a:rect l="l" t="t" r="r" b="b"/>
              <a:pathLst>
                <a:path w="2983" h="2835" extrusionOk="0">
                  <a:moveTo>
                    <a:pt x="1485" y="0"/>
                  </a:moveTo>
                  <a:lnTo>
                    <a:pt x="1032" y="932"/>
                  </a:lnTo>
                  <a:lnTo>
                    <a:pt x="1" y="1080"/>
                  </a:lnTo>
                  <a:lnTo>
                    <a:pt x="749" y="1804"/>
                  </a:lnTo>
                  <a:lnTo>
                    <a:pt x="565" y="2834"/>
                  </a:lnTo>
                  <a:lnTo>
                    <a:pt x="1485" y="2356"/>
                  </a:lnTo>
                  <a:lnTo>
                    <a:pt x="2418" y="2834"/>
                  </a:lnTo>
                  <a:lnTo>
                    <a:pt x="2234" y="1804"/>
                  </a:lnTo>
                  <a:lnTo>
                    <a:pt x="2982" y="1080"/>
                  </a:lnTo>
                  <a:lnTo>
                    <a:pt x="1952" y="932"/>
                  </a:lnTo>
                  <a:lnTo>
                    <a:pt x="148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1"/>
            <p:cNvSpPr/>
            <p:nvPr/>
          </p:nvSpPr>
          <p:spPr>
            <a:xfrm>
              <a:off x="2978868" y="708359"/>
              <a:ext cx="73401" cy="73371"/>
            </a:xfrm>
            <a:custGeom>
              <a:avLst/>
              <a:gdLst/>
              <a:ahLst/>
              <a:cxnLst/>
              <a:rect l="l" t="t" r="r" b="b"/>
              <a:pathLst>
                <a:path w="2382" h="2381" extrusionOk="0">
                  <a:moveTo>
                    <a:pt x="1" y="0"/>
                  </a:moveTo>
                  <a:lnTo>
                    <a:pt x="2381" y="238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1"/>
            <p:cNvSpPr/>
            <p:nvPr/>
          </p:nvSpPr>
          <p:spPr>
            <a:xfrm>
              <a:off x="2935419" y="664879"/>
              <a:ext cx="22310" cy="22310"/>
            </a:xfrm>
            <a:custGeom>
              <a:avLst/>
              <a:gdLst/>
              <a:ahLst/>
              <a:cxnLst/>
              <a:rect l="l" t="t" r="r" b="b"/>
              <a:pathLst>
                <a:path w="724" h="724" extrusionOk="0">
                  <a:moveTo>
                    <a:pt x="724" y="724"/>
                  </a:moveTo>
                  <a:lnTo>
                    <a:pt x="0"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1"/>
            <p:cNvSpPr/>
            <p:nvPr/>
          </p:nvSpPr>
          <p:spPr>
            <a:xfrm>
              <a:off x="2904018" y="633478"/>
              <a:ext cx="11371" cy="11371"/>
            </a:xfrm>
            <a:custGeom>
              <a:avLst/>
              <a:gdLst/>
              <a:ahLst/>
              <a:cxnLst/>
              <a:rect l="l" t="t" r="r" b="b"/>
              <a:pathLst>
                <a:path w="369" h="369" extrusionOk="0">
                  <a:moveTo>
                    <a:pt x="369" y="369"/>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1"/>
            <p:cNvSpPr/>
            <p:nvPr/>
          </p:nvSpPr>
          <p:spPr>
            <a:xfrm>
              <a:off x="2878318" y="607779"/>
              <a:ext cx="6471" cy="6841"/>
            </a:xfrm>
            <a:custGeom>
              <a:avLst/>
              <a:gdLst/>
              <a:ahLst/>
              <a:cxnLst/>
              <a:rect l="l" t="t" r="r" b="b"/>
              <a:pathLst>
                <a:path w="210" h="222" extrusionOk="0">
                  <a:moveTo>
                    <a:pt x="209" y="221"/>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1"/>
            <p:cNvSpPr/>
            <p:nvPr/>
          </p:nvSpPr>
          <p:spPr>
            <a:xfrm>
              <a:off x="2978868" y="892448"/>
              <a:ext cx="73401" cy="73771"/>
            </a:xfrm>
            <a:custGeom>
              <a:avLst/>
              <a:gdLst/>
              <a:ahLst/>
              <a:cxnLst/>
              <a:rect l="l" t="t" r="r" b="b"/>
              <a:pathLst>
                <a:path w="2382" h="2394" extrusionOk="0">
                  <a:moveTo>
                    <a:pt x="1" y="2393"/>
                  </a:moveTo>
                  <a:lnTo>
                    <a:pt x="238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1"/>
            <p:cNvSpPr/>
            <p:nvPr/>
          </p:nvSpPr>
          <p:spPr>
            <a:xfrm>
              <a:off x="2935419" y="987358"/>
              <a:ext cx="22310" cy="21940"/>
            </a:xfrm>
            <a:custGeom>
              <a:avLst/>
              <a:gdLst/>
              <a:ahLst/>
              <a:cxnLst/>
              <a:rect l="l" t="t" r="r" b="b"/>
              <a:pathLst>
                <a:path w="724" h="712" extrusionOk="0">
                  <a:moveTo>
                    <a:pt x="724" y="0"/>
                  </a:moveTo>
                  <a:lnTo>
                    <a:pt x="0" y="712"/>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1"/>
            <p:cNvSpPr/>
            <p:nvPr/>
          </p:nvSpPr>
          <p:spPr>
            <a:xfrm>
              <a:off x="2904018" y="1029698"/>
              <a:ext cx="11371" cy="11371"/>
            </a:xfrm>
            <a:custGeom>
              <a:avLst/>
              <a:gdLst/>
              <a:ahLst/>
              <a:cxnLst/>
              <a:rect l="l" t="t" r="r" b="b"/>
              <a:pathLst>
                <a:path w="369" h="369" extrusionOk="0">
                  <a:moveTo>
                    <a:pt x="369" y="0"/>
                  </a:moveTo>
                  <a:lnTo>
                    <a:pt x="1" y="368"/>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1"/>
            <p:cNvSpPr/>
            <p:nvPr/>
          </p:nvSpPr>
          <p:spPr>
            <a:xfrm>
              <a:off x="2878318" y="1059927"/>
              <a:ext cx="6471" cy="6471"/>
            </a:xfrm>
            <a:custGeom>
              <a:avLst/>
              <a:gdLst/>
              <a:ahLst/>
              <a:cxnLst/>
              <a:rect l="l" t="t" r="r" b="b"/>
              <a:pathLst>
                <a:path w="210" h="210" extrusionOk="0">
                  <a:moveTo>
                    <a:pt x="209" y="1"/>
                  </a:moveTo>
                  <a:lnTo>
                    <a:pt x="1" y="209"/>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1"/>
            <p:cNvSpPr/>
            <p:nvPr/>
          </p:nvSpPr>
          <p:spPr>
            <a:xfrm>
              <a:off x="3124808" y="708359"/>
              <a:ext cx="73371" cy="73371"/>
            </a:xfrm>
            <a:custGeom>
              <a:avLst/>
              <a:gdLst/>
              <a:ahLst/>
              <a:cxnLst/>
              <a:rect l="l" t="t" r="r" b="b"/>
              <a:pathLst>
                <a:path w="2381" h="2381" extrusionOk="0">
                  <a:moveTo>
                    <a:pt x="2381" y="0"/>
                  </a:moveTo>
                  <a:lnTo>
                    <a:pt x="1" y="238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1"/>
            <p:cNvSpPr/>
            <p:nvPr/>
          </p:nvSpPr>
          <p:spPr>
            <a:xfrm>
              <a:off x="3219317" y="664879"/>
              <a:ext cx="22341" cy="22310"/>
            </a:xfrm>
            <a:custGeom>
              <a:avLst/>
              <a:gdLst/>
              <a:ahLst/>
              <a:cxnLst/>
              <a:rect l="l" t="t" r="r" b="b"/>
              <a:pathLst>
                <a:path w="725" h="724" extrusionOk="0">
                  <a:moveTo>
                    <a:pt x="1" y="724"/>
                  </a:moveTo>
                  <a:lnTo>
                    <a:pt x="725"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1"/>
            <p:cNvSpPr/>
            <p:nvPr/>
          </p:nvSpPr>
          <p:spPr>
            <a:xfrm>
              <a:off x="3261657" y="633478"/>
              <a:ext cx="11402" cy="11371"/>
            </a:xfrm>
            <a:custGeom>
              <a:avLst/>
              <a:gdLst/>
              <a:ahLst/>
              <a:cxnLst/>
              <a:rect l="l" t="t" r="r" b="b"/>
              <a:pathLst>
                <a:path w="370" h="369" extrusionOk="0">
                  <a:moveTo>
                    <a:pt x="1" y="369"/>
                  </a:moveTo>
                  <a:lnTo>
                    <a:pt x="369"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1"/>
            <p:cNvSpPr/>
            <p:nvPr/>
          </p:nvSpPr>
          <p:spPr>
            <a:xfrm>
              <a:off x="3292287" y="607779"/>
              <a:ext cx="6471" cy="6841"/>
            </a:xfrm>
            <a:custGeom>
              <a:avLst/>
              <a:gdLst/>
              <a:ahLst/>
              <a:cxnLst/>
              <a:rect l="l" t="t" r="r" b="b"/>
              <a:pathLst>
                <a:path w="210" h="222" extrusionOk="0">
                  <a:moveTo>
                    <a:pt x="1" y="221"/>
                  </a:moveTo>
                  <a:lnTo>
                    <a:pt x="209"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1"/>
            <p:cNvSpPr/>
            <p:nvPr/>
          </p:nvSpPr>
          <p:spPr>
            <a:xfrm>
              <a:off x="3124808" y="892448"/>
              <a:ext cx="73371" cy="73771"/>
            </a:xfrm>
            <a:custGeom>
              <a:avLst/>
              <a:gdLst/>
              <a:ahLst/>
              <a:cxnLst/>
              <a:rect l="l" t="t" r="r" b="b"/>
              <a:pathLst>
                <a:path w="2381" h="2394" extrusionOk="0">
                  <a:moveTo>
                    <a:pt x="2381" y="2393"/>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1"/>
            <p:cNvSpPr/>
            <p:nvPr/>
          </p:nvSpPr>
          <p:spPr>
            <a:xfrm>
              <a:off x="3219317" y="987358"/>
              <a:ext cx="22341" cy="21940"/>
            </a:xfrm>
            <a:custGeom>
              <a:avLst/>
              <a:gdLst/>
              <a:ahLst/>
              <a:cxnLst/>
              <a:rect l="l" t="t" r="r" b="b"/>
              <a:pathLst>
                <a:path w="725" h="712" extrusionOk="0">
                  <a:moveTo>
                    <a:pt x="1" y="0"/>
                  </a:moveTo>
                  <a:lnTo>
                    <a:pt x="725" y="712"/>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1"/>
            <p:cNvSpPr/>
            <p:nvPr/>
          </p:nvSpPr>
          <p:spPr>
            <a:xfrm>
              <a:off x="3261657" y="1029698"/>
              <a:ext cx="11402" cy="11371"/>
            </a:xfrm>
            <a:custGeom>
              <a:avLst/>
              <a:gdLst/>
              <a:ahLst/>
              <a:cxnLst/>
              <a:rect l="l" t="t" r="r" b="b"/>
              <a:pathLst>
                <a:path w="370" h="369" extrusionOk="0">
                  <a:moveTo>
                    <a:pt x="1" y="0"/>
                  </a:moveTo>
                  <a:lnTo>
                    <a:pt x="369" y="368"/>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1"/>
            <p:cNvSpPr/>
            <p:nvPr/>
          </p:nvSpPr>
          <p:spPr>
            <a:xfrm>
              <a:off x="3292287" y="1059927"/>
              <a:ext cx="6471" cy="6471"/>
            </a:xfrm>
            <a:custGeom>
              <a:avLst/>
              <a:gdLst/>
              <a:ahLst/>
              <a:cxnLst/>
              <a:rect l="l" t="t" r="r" b="b"/>
              <a:pathLst>
                <a:path w="210" h="210" extrusionOk="0">
                  <a:moveTo>
                    <a:pt x="1" y="1"/>
                  </a:moveTo>
                  <a:lnTo>
                    <a:pt x="209" y="209"/>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7" name="Google Shape;947;p31"/>
          <p:cNvSpPr/>
          <p:nvPr/>
        </p:nvSpPr>
        <p:spPr>
          <a:xfrm>
            <a:off x="4570" y="0"/>
            <a:ext cx="1028700" cy="2189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1"/>
          <p:cNvSpPr/>
          <p:nvPr/>
        </p:nvSpPr>
        <p:spPr>
          <a:xfrm>
            <a:off x="1034720" y="0"/>
            <a:ext cx="1028700" cy="1038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1"/>
          <p:cNvSpPr/>
          <p:nvPr/>
        </p:nvSpPr>
        <p:spPr>
          <a:xfrm>
            <a:off x="1735967" y="2919591"/>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1"/>
          <p:cNvSpPr/>
          <p:nvPr/>
        </p:nvSpPr>
        <p:spPr>
          <a:xfrm>
            <a:off x="2696409" y="1554415"/>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1"/>
          <p:cNvSpPr/>
          <p:nvPr/>
        </p:nvSpPr>
        <p:spPr>
          <a:xfrm>
            <a:off x="2905005" y="4185450"/>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1"/>
          <p:cNvSpPr/>
          <p:nvPr/>
        </p:nvSpPr>
        <p:spPr>
          <a:xfrm>
            <a:off x="5973149" y="4273013"/>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1"/>
          <p:cNvSpPr/>
          <p:nvPr/>
        </p:nvSpPr>
        <p:spPr>
          <a:xfrm>
            <a:off x="7598611" y="4646844"/>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1"/>
          <p:cNvSpPr/>
          <p:nvPr/>
        </p:nvSpPr>
        <p:spPr>
          <a:xfrm>
            <a:off x="6981814" y="1098677"/>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1"/>
          <p:cNvSpPr/>
          <p:nvPr/>
        </p:nvSpPr>
        <p:spPr>
          <a:xfrm>
            <a:off x="4423036" y="510052"/>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1">
            <a:extLst>
              <a:ext uri="{FF2B5EF4-FFF2-40B4-BE49-F238E27FC236}">
                <a16:creationId xmlns:a16="http://schemas.microsoft.com/office/drawing/2014/main" id="{CCBC78F1-EDC6-2D0D-8EC7-81338480B1D0}"/>
              </a:ext>
            </a:extLst>
          </p:cNvPr>
          <p:cNvGrpSpPr/>
          <p:nvPr/>
        </p:nvGrpSpPr>
        <p:grpSpPr>
          <a:xfrm>
            <a:off x="-479294" y="-343484"/>
            <a:ext cx="3907135" cy="5597651"/>
            <a:chOff x="503136" y="-280280"/>
            <a:chExt cx="3907135" cy="5597651"/>
          </a:xfrm>
        </p:grpSpPr>
        <p:pic>
          <p:nvPicPr>
            <p:cNvPr id="3" name="Picture 2" descr="Shape, rectangle&#10;&#10;Description automatically generated">
              <a:extLst>
                <a:ext uri="{FF2B5EF4-FFF2-40B4-BE49-F238E27FC236}">
                  <a16:creationId xmlns:a16="http://schemas.microsoft.com/office/drawing/2014/main" id="{09775ABC-A8CB-049A-01A3-2675D7A3074C}"/>
                </a:ext>
              </a:extLst>
            </p:cNvPr>
            <p:cNvPicPr>
              <a:picLocks noChangeAspect="1"/>
            </p:cNvPicPr>
            <p:nvPr/>
          </p:nvPicPr>
          <p:blipFill>
            <a:blip r:embed="rId3"/>
            <a:stretch>
              <a:fillRect/>
            </a:stretch>
          </p:blipFill>
          <p:spPr>
            <a:xfrm>
              <a:off x="1086727" y="2269556"/>
              <a:ext cx="890464" cy="890464"/>
            </a:xfrm>
            <a:prstGeom prst="rect">
              <a:avLst/>
            </a:prstGeom>
          </p:spPr>
        </p:pic>
        <p:pic>
          <p:nvPicPr>
            <p:cNvPr id="4" name="Picture 3" descr="Icon&#10;&#10;Description automatically generated">
              <a:extLst>
                <a:ext uri="{FF2B5EF4-FFF2-40B4-BE49-F238E27FC236}">
                  <a16:creationId xmlns:a16="http://schemas.microsoft.com/office/drawing/2014/main" id="{FD57DB61-4C81-A36E-108D-9DD907EC64BF}"/>
                </a:ext>
              </a:extLst>
            </p:cNvPr>
            <p:cNvPicPr>
              <a:picLocks noChangeAspect="1"/>
            </p:cNvPicPr>
            <p:nvPr/>
          </p:nvPicPr>
          <p:blipFill rotWithShape="1">
            <a:blip r:embed="rId4"/>
            <a:srcRect t="60662"/>
            <a:stretch/>
          </p:blipFill>
          <p:spPr>
            <a:xfrm rot="5400000">
              <a:off x="414991" y="3760642"/>
              <a:ext cx="2234467" cy="878991"/>
            </a:xfrm>
            <a:prstGeom prst="rect">
              <a:avLst/>
            </a:prstGeom>
          </p:spPr>
        </p:pic>
        <p:pic>
          <p:nvPicPr>
            <p:cNvPr id="5" name="Picture 4">
              <a:extLst>
                <a:ext uri="{FF2B5EF4-FFF2-40B4-BE49-F238E27FC236}">
                  <a16:creationId xmlns:a16="http://schemas.microsoft.com/office/drawing/2014/main" id="{8516BB17-131B-4ADF-4AC2-A8B289091ECD}"/>
                </a:ext>
              </a:extLst>
            </p:cNvPr>
            <p:cNvPicPr>
              <a:picLocks noChangeAspect="1"/>
            </p:cNvPicPr>
            <p:nvPr/>
          </p:nvPicPr>
          <p:blipFill rotWithShape="1">
            <a:blip r:embed="rId5"/>
            <a:srcRect t="51968"/>
            <a:stretch/>
          </p:blipFill>
          <p:spPr>
            <a:xfrm>
              <a:off x="2068494" y="228104"/>
              <a:ext cx="2341777" cy="1124803"/>
            </a:xfrm>
            <a:prstGeom prst="rect">
              <a:avLst/>
            </a:prstGeom>
          </p:spPr>
        </p:pic>
        <p:pic>
          <p:nvPicPr>
            <p:cNvPr id="6" name="Picture 5" descr="A picture containing arrow&#10;&#10;Description automatically generated">
              <a:extLst>
                <a:ext uri="{FF2B5EF4-FFF2-40B4-BE49-F238E27FC236}">
                  <a16:creationId xmlns:a16="http://schemas.microsoft.com/office/drawing/2014/main" id="{647CE1A9-8CD5-6EB7-D443-BA979256F75F}"/>
                </a:ext>
              </a:extLst>
            </p:cNvPr>
            <p:cNvPicPr>
              <a:picLocks noChangeAspect="1"/>
            </p:cNvPicPr>
            <p:nvPr/>
          </p:nvPicPr>
          <p:blipFill rotWithShape="1">
            <a:blip r:embed="rId6"/>
            <a:srcRect r="24536"/>
            <a:stretch/>
          </p:blipFill>
          <p:spPr>
            <a:xfrm rot="5400000">
              <a:off x="674339" y="961370"/>
              <a:ext cx="1053089" cy="1395496"/>
            </a:xfrm>
            <a:prstGeom prst="rect">
              <a:avLst/>
            </a:prstGeom>
          </p:spPr>
        </p:pic>
        <p:pic>
          <p:nvPicPr>
            <p:cNvPr id="7" name="Picture 6" descr="A picture containing arrow&#10;&#10;Description automatically generated">
              <a:extLst>
                <a:ext uri="{FF2B5EF4-FFF2-40B4-BE49-F238E27FC236}">
                  <a16:creationId xmlns:a16="http://schemas.microsoft.com/office/drawing/2014/main" id="{91CCAA40-7FDA-4EED-D4E1-F44FC8C7FD02}"/>
                </a:ext>
              </a:extLst>
            </p:cNvPr>
            <p:cNvPicPr>
              <a:picLocks noChangeAspect="1"/>
            </p:cNvPicPr>
            <p:nvPr/>
          </p:nvPicPr>
          <p:blipFill>
            <a:blip r:embed="rId6"/>
            <a:stretch>
              <a:fillRect/>
            </a:stretch>
          </p:blipFill>
          <p:spPr>
            <a:xfrm rot="5400000">
              <a:off x="975302" y="-280280"/>
              <a:ext cx="1395496" cy="1395496"/>
            </a:xfrm>
            <a:prstGeom prst="rect">
              <a:avLst/>
            </a:prstGeom>
          </p:spPr>
        </p:pic>
      </p:grpSp>
      <p:sp>
        <p:nvSpPr>
          <p:cNvPr id="8" name="TextBox 7">
            <a:extLst>
              <a:ext uri="{FF2B5EF4-FFF2-40B4-BE49-F238E27FC236}">
                <a16:creationId xmlns:a16="http://schemas.microsoft.com/office/drawing/2014/main" id="{EFDF953B-28F4-C438-2698-676A14637272}"/>
              </a:ext>
            </a:extLst>
          </p:cNvPr>
          <p:cNvSpPr txBox="1"/>
          <p:nvPr/>
        </p:nvSpPr>
        <p:spPr>
          <a:xfrm>
            <a:off x="2696409" y="3575469"/>
            <a:ext cx="4805038" cy="307777"/>
          </a:xfrm>
          <a:prstGeom prst="rect">
            <a:avLst/>
          </a:prstGeom>
          <a:noFill/>
        </p:spPr>
        <p:txBody>
          <a:bodyPr wrap="square">
            <a:spAutoFit/>
          </a:bodyPr>
          <a:lstStyle/>
          <a:p>
            <a:pPr algn="ctr"/>
            <a:r>
              <a:rPr lang="en-US" dirty="0">
                <a:solidFill>
                  <a:schemeClr val="dk1"/>
                </a:solidFill>
                <a:latin typeface="Avenir Next LT Pro" panose="020B0504020202020204" pitchFamily="34" charset="0"/>
                <a:cs typeface="+mn-cs"/>
              </a:rPr>
              <a:t>Speakers: Shahad </a:t>
            </a:r>
            <a:r>
              <a:rPr lang="en-US" sz="1400" dirty="0" err="1">
                <a:latin typeface="+mn-lt"/>
              </a:rPr>
              <a:t>Aljafaari</a:t>
            </a:r>
            <a:r>
              <a:rPr lang="en-US" dirty="0">
                <a:solidFill>
                  <a:schemeClr val="dk1"/>
                </a:solidFill>
                <a:latin typeface="Avenir Next LT Pro" panose="020B0504020202020204" pitchFamily="34" charset="0"/>
                <a:cs typeface="+mn-cs"/>
              </a:rPr>
              <a:t> and Afnan </a:t>
            </a:r>
            <a:r>
              <a:rPr lang="en-US" dirty="0" err="1">
                <a:solidFill>
                  <a:schemeClr val="dk1"/>
                </a:solidFill>
                <a:latin typeface="Avenir Next LT Pro" panose="020B0504020202020204" pitchFamily="34" charset="0"/>
                <a:cs typeface="+mn-cs"/>
              </a:rPr>
              <a:t>Mhran</a:t>
            </a:r>
            <a:endParaRPr lang="en-SA" dirty="0">
              <a:solidFill>
                <a:schemeClr val="dk1"/>
              </a:solidFill>
              <a:latin typeface="Avenir Next LT Pro" panose="020B0504020202020204" pitchFamily="34" charset="0"/>
              <a:cs typeface="+mn-cs"/>
            </a:endParaRPr>
          </a:p>
        </p:txBody>
      </p:sp>
    </p:spTree>
    <p:extLst>
      <p:ext uri="{BB962C8B-B14F-4D97-AF65-F5344CB8AC3E}">
        <p14:creationId xmlns:p14="http://schemas.microsoft.com/office/powerpoint/2010/main" val="12283547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10" name="Google Shape;610;p29"/>
          <p:cNvSpPr txBox="1">
            <a:spLocks noGrp="1"/>
          </p:cNvSpPr>
          <p:nvPr>
            <p:ph type="title"/>
          </p:nvPr>
        </p:nvSpPr>
        <p:spPr>
          <a:xfrm>
            <a:off x="1460283" y="519646"/>
            <a:ext cx="5656800" cy="572700"/>
          </a:xfrm>
          <a:prstGeom prst="rect">
            <a:avLst/>
          </a:prstGeom>
          <a:noFill/>
          <a:ln>
            <a:noFill/>
          </a:ln>
        </p:spPr>
        <p:txBody>
          <a:bodyPr spcFirstLastPara="1" wrap="square" lIns="91425" tIns="91425" rIns="91425" bIns="91425" anchor="ctr" anchorCtr="0">
            <a:noAutofit/>
          </a:bodyPr>
          <a:lstStyle/>
          <a:p>
            <a:pPr algn="l"/>
            <a:r>
              <a:rPr lang="en-US" sz="4000" b="0" i="0" u="none" strike="noStrike" dirty="0">
                <a:solidFill>
                  <a:schemeClr val="tx1"/>
                </a:solidFill>
                <a:effectLst/>
                <a:latin typeface="STHupo" panose="02010800040101010101" pitchFamily="2" charset="-122"/>
                <a:ea typeface="STHupo" panose="02010800040101010101" pitchFamily="2" charset="-122"/>
              </a:rPr>
              <a:t>Ensemble</a:t>
            </a:r>
            <a:endParaRPr lang="en-US" sz="4000" b="1" i="0" u="none" strike="noStrike" dirty="0">
              <a:solidFill>
                <a:schemeClr val="tx1"/>
              </a:solidFill>
              <a:effectLst/>
              <a:latin typeface="STHupo" panose="02010800040101010101" pitchFamily="2" charset="-122"/>
              <a:ea typeface="STHupo" panose="02010800040101010101" pitchFamily="2" charset="-122"/>
            </a:endParaRPr>
          </a:p>
        </p:txBody>
      </p:sp>
      <p:sp>
        <p:nvSpPr>
          <p:cNvPr id="612" name="Google Shape;612;p29"/>
          <p:cNvSpPr/>
          <p:nvPr/>
        </p:nvSpPr>
        <p:spPr>
          <a:xfrm>
            <a:off x="13" y="4116675"/>
            <a:ext cx="1028700" cy="1038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9"/>
          <p:cNvSpPr/>
          <p:nvPr/>
        </p:nvSpPr>
        <p:spPr>
          <a:xfrm>
            <a:off x="-112" y="0"/>
            <a:ext cx="1028700" cy="1038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9"/>
          <p:cNvSpPr/>
          <p:nvPr/>
        </p:nvSpPr>
        <p:spPr>
          <a:xfrm>
            <a:off x="0" y="1038300"/>
            <a:ext cx="1028700" cy="1916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 name="Google Shape;615;p29"/>
          <p:cNvGrpSpPr/>
          <p:nvPr/>
        </p:nvGrpSpPr>
        <p:grpSpPr>
          <a:xfrm>
            <a:off x="-94" y="2954292"/>
            <a:ext cx="1028671" cy="1162387"/>
            <a:chOff x="2615559" y="2227754"/>
            <a:chExt cx="823069" cy="930058"/>
          </a:xfrm>
        </p:grpSpPr>
        <p:sp>
          <p:nvSpPr>
            <p:cNvPr id="616" name="Google Shape;616;p29"/>
            <p:cNvSpPr/>
            <p:nvPr/>
          </p:nvSpPr>
          <p:spPr>
            <a:xfrm>
              <a:off x="2615559" y="2227754"/>
              <a:ext cx="823069" cy="930058"/>
            </a:xfrm>
            <a:custGeom>
              <a:avLst/>
              <a:gdLst/>
              <a:ahLst/>
              <a:cxnLst/>
              <a:rect l="l" t="t" r="r" b="b"/>
              <a:pathLst>
                <a:path w="26710" h="30182" extrusionOk="0">
                  <a:moveTo>
                    <a:pt x="1" y="1"/>
                  </a:moveTo>
                  <a:lnTo>
                    <a:pt x="1" y="30182"/>
                  </a:lnTo>
                  <a:lnTo>
                    <a:pt x="26710" y="30182"/>
                  </a:lnTo>
                  <a:lnTo>
                    <a:pt x="267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9"/>
            <p:cNvSpPr/>
            <p:nvPr/>
          </p:nvSpPr>
          <p:spPr>
            <a:xfrm>
              <a:off x="2678329" y="2295824"/>
              <a:ext cx="697159" cy="797338"/>
            </a:xfrm>
            <a:custGeom>
              <a:avLst/>
              <a:gdLst/>
              <a:ahLst/>
              <a:cxnLst/>
              <a:rect l="l" t="t" r="r" b="b"/>
              <a:pathLst>
                <a:path w="22624" h="25875" extrusionOk="0">
                  <a:moveTo>
                    <a:pt x="0" y="0"/>
                  </a:moveTo>
                  <a:lnTo>
                    <a:pt x="0" y="25875"/>
                  </a:lnTo>
                  <a:lnTo>
                    <a:pt x="22624" y="25875"/>
                  </a:lnTo>
                  <a:lnTo>
                    <a:pt x="226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9"/>
            <p:cNvSpPr/>
            <p:nvPr/>
          </p:nvSpPr>
          <p:spPr>
            <a:xfrm>
              <a:off x="2729359" y="2354034"/>
              <a:ext cx="595469" cy="681289"/>
            </a:xfrm>
            <a:custGeom>
              <a:avLst/>
              <a:gdLst/>
              <a:ahLst/>
              <a:cxnLst/>
              <a:rect l="l" t="t" r="r" b="b"/>
              <a:pathLst>
                <a:path w="19324" h="22109" extrusionOk="0">
                  <a:moveTo>
                    <a:pt x="1" y="1"/>
                  </a:moveTo>
                  <a:lnTo>
                    <a:pt x="1" y="22109"/>
                  </a:lnTo>
                  <a:lnTo>
                    <a:pt x="19324" y="22109"/>
                  </a:lnTo>
                  <a:lnTo>
                    <a:pt x="193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9"/>
            <p:cNvSpPr/>
            <p:nvPr/>
          </p:nvSpPr>
          <p:spPr>
            <a:xfrm>
              <a:off x="2784548" y="2417544"/>
              <a:ext cx="484720" cy="554269"/>
            </a:xfrm>
            <a:custGeom>
              <a:avLst/>
              <a:gdLst/>
              <a:ahLst/>
              <a:cxnLst/>
              <a:rect l="l" t="t" r="r" b="b"/>
              <a:pathLst>
                <a:path w="15730" h="17987" extrusionOk="0">
                  <a:moveTo>
                    <a:pt x="1" y="1"/>
                  </a:moveTo>
                  <a:lnTo>
                    <a:pt x="1" y="17987"/>
                  </a:lnTo>
                  <a:lnTo>
                    <a:pt x="15729" y="17987"/>
                  </a:lnTo>
                  <a:lnTo>
                    <a:pt x="157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9"/>
            <p:cNvSpPr/>
            <p:nvPr/>
          </p:nvSpPr>
          <p:spPr>
            <a:xfrm>
              <a:off x="2835979" y="2476154"/>
              <a:ext cx="382260" cy="437049"/>
            </a:xfrm>
            <a:custGeom>
              <a:avLst/>
              <a:gdLst/>
              <a:ahLst/>
              <a:cxnLst/>
              <a:rect l="l" t="t" r="r" b="b"/>
              <a:pathLst>
                <a:path w="12405" h="14183" extrusionOk="0">
                  <a:moveTo>
                    <a:pt x="0" y="0"/>
                  </a:moveTo>
                  <a:lnTo>
                    <a:pt x="0" y="14183"/>
                  </a:lnTo>
                  <a:lnTo>
                    <a:pt x="12404" y="14183"/>
                  </a:lnTo>
                  <a:lnTo>
                    <a:pt x="124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9"/>
            <p:cNvSpPr/>
            <p:nvPr/>
          </p:nvSpPr>
          <p:spPr>
            <a:xfrm>
              <a:off x="2882478" y="2529063"/>
              <a:ext cx="289260" cy="330861"/>
            </a:xfrm>
            <a:custGeom>
              <a:avLst/>
              <a:gdLst/>
              <a:ahLst/>
              <a:cxnLst/>
              <a:rect l="l" t="t" r="r" b="b"/>
              <a:pathLst>
                <a:path w="9387" h="10737" extrusionOk="0">
                  <a:moveTo>
                    <a:pt x="0" y="1"/>
                  </a:moveTo>
                  <a:lnTo>
                    <a:pt x="0" y="10736"/>
                  </a:lnTo>
                  <a:lnTo>
                    <a:pt x="9386" y="10736"/>
                  </a:lnTo>
                  <a:lnTo>
                    <a:pt x="93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9"/>
            <p:cNvSpPr/>
            <p:nvPr/>
          </p:nvSpPr>
          <p:spPr>
            <a:xfrm>
              <a:off x="2928608" y="2582003"/>
              <a:ext cx="197000" cy="224980"/>
            </a:xfrm>
            <a:custGeom>
              <a:avLst/>
              <a:gdLst/>
              <a:ahLst/>
              <a:cxnLst/>
              <a:rect l="l" t="t" r="r" b="b"/>
              <a:pathLst>
                <a:path w="6393" h="7301" extrusionOk="0">
                  <a:moveTo>
                    <a:pt x="0" y="1"/>
                  </a:moveTo>
                  <a:lnTo>
                    <a:pt x="0" y="7300"/>
                  </a:lnTo>
                  <a:lnTo>
                    <a:pt x="6392" y="7300"/>
                  </a:lnTo>
                  <a:lnTo>
                    <a:pt x="63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9"/>
            <p:cNvSpPr/>
            <p:nvPr/>
          </p:nvSpPr>
          <p:spPr>
            <a:xfrm>
              <a:off x="2975478" y="2635313"/>
              <a:ext cx="103230" cy="118360"/>
            </a:xfrm>
            <a:custGeom>
              <a:avLst/>
              <a:gdLst/>
              <a:ahLst/>
              <a:cxnLst/>
              <a:rect l="l" t="t" r="r" b="b"/>
              <a:pathLst>
                <a:path w="3350" h="3841" extrusionOk="0">
                  <a:moveTo>
                    <a:pt x="1" y="0"/>
                  </a:moveTo>
                  <a:lnTo>
                    <a:pt x="1" y="3841"/>
                  </a:lnTo>
                  <a:lnTo>
                    <a:pt x="3350" y="3841"/>
                  </a:lnTo>
                  <a:lnTo>
                    <a:pt x="33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 name="Google Shape;713;p29"/>
          <p:cNvSpPr/>
          <p:nvPr/>
        </p:nvSpPr>
        <p:spPr>
          <a:xfrm>
            <a:off x="7403726" y="673313"/>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9"/>
          <p:cNvSpPr/>
          <p:nvPr/>
        </p:nvSpPr>
        <p:spPr>
          <a:xfrm>
            <a:off x="1567938" y="3884218"/>
            <a:ext cx="266254" cy="266254"/>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picture containing icon&#10;&#10;Description automatically generated">
            <a:extLst>
              <a:ext uri="{FF2B5EF4-FFF2-40B4-BE49-F238E27FC236}">
                <a16:creationId xmlns:a16="http://schemas.microsoft.com/office/drawing/2014/main" id="{BB1375D3-7CC4-6F0C-0047-67A4FDCF750B}"/>
              </a:ext>
            </a:extLst>
          </p:cNvPr>
          <p:cNvPicPr>
            <a:picLocks noChangeAspect="1"/>
          </p:cNvPicPr>
          <p:nvPr/>
        </p:nvPicPr>
        <p:blipFill>
          <a:blip r:embed="rId3"/>
          <a:stretch>
            <a:fillRect/>
          </a:stretch>
        </p:blipFill>
        <p:spPr>
          <a:xfrm rot="5400000">
            <a:off x="-298349" y="1210784"/>
            <a:ext cx="1605111" cy="1605111"/>
          </a:xfrm>
          <a:prstGeom prst="rect">
            <a:avLst/>
          </a:prstGeom>
        </p:spPr>
      </p:pic>
      <p:pic>
        <p:nvPicPr>
          <p:cNvPr id="5" name="Picture 4" descr="A picture containing worm&#10;&#10;Description automatically generated">
            <a:extLst>
              <a:ext uri="{FF2B5EF4-FFF2-40B4-BE49-F238E27FC236}">
                <a16:creationId xmlns:a16="http://schemas.microsoft.com/office/drawing/2014/main" id="{F30C0276-7F12-6ED5-A700-F17445051B66}"/>
              </a:ext>
            </a:extLst>
          </p:cNvPr>
          <p:cNvPicPr>
            <a:picLocks noChangeAspect="1"/>
          </p:cNvPicPr>
          <p:nvPr/>
        </p:nvPicPr>
        <p:blipFill>
          <a:blip r:embed="rId4"/>
          <a:stretch>
            <a:fillRect/>
          </a:stretch>
        </p:blipFill>
        <p:spPr>
          <a:xfrm>
            <a:off x="-416737" y="4288614"/>
            <a:ext cx="1183398" cy="1183398"/>
          </a:xfrm>
          <a:prstGeom prst="rect">
            <a:avLst/>
          </a:prstGeom>
        </p:spPr>
      </p:pic>
      <p:pic>
        <p:nvPicPr>
          <p:cNvPr id="9" name="Picture 8" descr="A picture containing arrow&#10;&#10;Description automatically generated">
            <a:extLst>
              <a:ext uri="{FF2B5EF4-FFF2-40B4-BE49-F238E27FC236}">
                <a16:creationId xmlns:a16="http://schemas.microsoft.com/office/drawing/2014/main" id="{5C23A78A-E7EA-536B-1071-348285FD10EE}"/>
              </a:ext>
            </a:extLst>
          </p:cNvPr>
          <p:cNvPicPr>
            <a:picLocks noChangeAspect="1"/>
          </p:cNvPicPr>
          <p:nvPr/>
        </p:nvPicPr>
        <p:blipFill rotWithShape="1">
          <a:blip r:embed="rId5"/>
          <a:srcRect r="35208"/>
          <a:stretch/>
        </p:blipFill>
        <p:spPr>
          <a:xfrm rot="5400000">
            <a:off x="163041" y="-111532"/>
            <a:ext cx="904169" cy="1395496"/>
          </a:xfrm>
          <a:prstGeom prst="rect">
            <a:avLst/>
          </a:prstGeom>
        </p:spPr>
      </p:pic>
      <p:pic>
        <p:nvPicPr>
          <p:cNvPr id="6" name="Picture 5" descr="A picture containing worm&#10;&#10;Description automatically generated">
            <a:extLst>
              <a:ext uri="{FF2B5EF4-FFF2-40B4-BE49-F238E27FC236}">
                <a16:creationId xmlns:a16="http://schemas.microsoft.com/office/drawing/2014/main" id="{A03CC0C9-E2E1-1631-B6C4-8CB6D94FE81F}"/>
              </a:ext>
            </a:extLst>
          </p:cNvPr>
          <p:cNvPicPr>
            <a:picLocks noChangeAspect="1"/>
          </p:cNvPicPr>
          <p:nvPr/>
        </p:nvPicPr>
        <p:blipFill rotWithShape="1">
          <a:blip r:embed="rId4"/>
          <a:srcRect l="37100" t="8362" r="-1683" b="-8362"/>
          <a:stretch/>
        </p:blipFill>
        <p:spPr>
          <a:xfrm rot="10800000">
            <a:off x="259016" y="3735728"/>
            <a:ext cx="764277" cy="1183398"/>
          </a:xfrm>
          <a:prstGeom prst="rect">
            <a:avLst/>
          </a:prstGeom>
        </p:spPr>
      </p:pic>
      <p:pic>
        <p:nvPicPr>
          <p:cNvPr id="8" name="Picture 7" descr="A picture containing arrow&#10;&#10;Description automatically generated">
            <a:extLst>
              <a:ext uri="{FF2B5EF4-FFF2-40B4-BE49-F238E27FC236}">
                <a16:creationId xmlns:a16="http://schemas.microsoft.com/office/drawing/2014/main" id="{2878D49A-9B54-AAC7-580E-0AB0C4590386}"/>
              </a:ext>
            </a:extLst>
          </p:cNvPr>
          <p:cNvPicPr>
            <a:picLocks noChangeAspect="1"/>
          </p:cNvPicPr>
          <p:nvPr/>
        </p:nvPicPr>
        <p:blipFill>
          <a:blip r:embed="rId5"/>
          <a:stretch>
            <a:fillRect/>
          </a:stretch>
        </p:blipFill>
        <p:spPr>
          <a:xfrm rot="5400000">
            <a:off x="-509146" y="-496517"/>
            <a:ext cx="1395496" cy="1395496"/>
          </a:xfrm>
          <a:prstGeom prst="rect">
            <a:avLst/>
          </a:prstGeom>
        </p:spPr>
      </p:pic>
      <p:sp>
        <p:nvSpPr>
          <p:cNvPr id="609" name="Google Shape;609;p29"/>
          <p:cNvSpPr txBox="1">
            <a:spLocks noGrp="1"/>
          </p:cNvSpPr>
          <p:nvPr>
            <p:ph type="subTitle" idx="1"/>
          </p:nvPr>
        </p:nvSpPr>
        <p:spPr>
          <a:xfrm>
            <a:off x="1272915" y="1225936"/>
            <a:ext cx="7884249" cy="1535935"/>
          </a:xfrm>
          <a:prstGeom prst="rect">
            <a:avLst/>
          </a:prstGeom>
          <a:noFill/>
          <a:ln>
            <a:noFill/>
          </a:ln>
        </p:spPr>
        <p:txBody>
          <a:bodyPr spcFirstLastPara="1" wrap="square" lIns="91425" tIns="91425" rIns="91425" bIns="91425" anchor="t" anchorCtr="0">
            <a:noAutofit/>
          </a:bodyPr>
          <a:lstStyle/>
          <a:p>
            <a:pPr marL="285750" indent="-285750">
              <a:lnSpc>
                <a:spcPct val="150000"/>
              </a:lnSpc>
              <a:buFont typeface="Arial" panose="020B0604020202020204" pitchFamily="34" charset="0"/>
              <a:buChar char="•"/>
            </a:pPr>
            <a:r>
              <a:rPr lang="en-US" sz="1600" dirty="0">
                <a:solidFill>
                  <a:srgbClr val="565656"/>
                </a:solidFill>
                <a:latin typeface="Avenir Next LT Pro" panose="020B0504020202020204" pitchFamily="34" charset="77"/>
                <a:cs typeface="Arial"/>
                <a:sym typeface="Arial"/>
              </a:rPr>
              <a:t> is a general meta-approach to machine learning that seeks better predictive performance by combining the predictions from multiple models.</a:t>
            </a:r>
            <a:br>
              <a:rPr lang="en-US" sz="1600" dirty="0">
                <a:solidFill>
                  <a:srgbClr val="565656"/>
                </a:solidFill>
                <a:latin typeface="Avenir Next LT Pro" panose="020B0504020202020204" pitchFamily="34" charset="77"/>
                <a:cs typeface="Arial"/>
                <a:sym typeface="Arial"/>
              </a:rPr>
            </a:br>
            <a:endParaRPr sz="1600" dirty="0">
              <a:solidFill>
                <a:srgbClr val="565656"/>
              </a:solidFill>
              <a:latin typeface="Avenir Next LT Pro" panose="020B0504020202020204" pitchFamily="34" charset="77"/>
              <a:cs typeface="Arial"/>
              <a:sym typeface="Arial"/>
            </a:endParaRPr>
          </a:p>
        </p:txBody>
      </p:sp>
      <p:pic>
        <p:nvPicPr>
          <p:cNvPr id="4" name="Picture 3">
            <a:extLst>
              <a:ext uri="{FF2B5EF4-FFF2-40B4-BE49-F238E27FC236}">
                <a16:creationId xmlns:a16="http://schemas.microsoft.com/office/drawing/2014/main" id="{CF500659-6873-DC8A-0E42-99BB5ABBA7AE}"/>
              </a:ext>
            </a:extLst>
          </p:cNvPr>
          <p:cNvPicPr>
            <a:picLocks noChangeAspect="1"/>
          </p:cNvPicPr>
          <p:nvPr/>
        </p:nvPicPr>
        <p:blipFill>
          <a:blip r:embed="rId6"/>
          <a:stretch>
            <a:fillRect/>
          </a:stretch>
        </p:blipFill>
        <p:spPr>
          <a:xfrm>
            <a:off x="3817883" y="2086303"/>
            <a:ext cx="4422624" cy="283459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99"/>
        <p:cNvGrpSpPr/>
        <p:nvPr/>
      </p:nvGrpSpPr>
      <p:grpSpPr>
        <a:xfrm>
          <a:off x="0" y="0"/>
          <a:ext cx="0" cy="0"/>
          <a:chOff x="0" y="0"/>
          <a:chExt cx="0" cy="0"/>
        </a:xfrm>
      </p:grpSpPr>
      <p:sp>
        <p:nvSpPr>
          <p:cNvPr id="2100" name="Google Shape;2100;p41"/>
          <p:cNvSpPr txBox="1">
            <a:spLocks noGrp="1"/>
          </p:cNvSpPr>
          <p:nvPr>
            <p:ph type="title"/>
          </p:nvPr>
        </p:nvSpPr>
        <p:spPr>
          <a:xfrm>
            <a:off x="1781172" y="163527"/>
            <a:ext cx="5581544" cy="1042200"/>
          </a:xfrm>
          <a:prstGeom prst="rect">
            <a:avLst/>
          </a:prstGeom>
          <a:noFill/>
          <a:ln>
            <a:noFill/>
          </a:ln>
        </p:spPr>
        <p:txBody>
          <a:bodyPr spcFirstLastPara="1" wrap="square" lIns="91425" tIns="91425" rIns="91425" bIns="91425" anchor="ctr" anchorCtr="0">
            <a:noAutofit/>
          </a:bodyPr>
          <a:lstStyle/>
          <a:p>
            <a:r>
              <a:rPr lang="en-US" sz="3600">
                <a:solidFill>
                  <a:schemeClr val="tx1"/>
                </a:solidFill>
                <a:latin typeface="STHupo" panose="02010800040101010101" pitchFamily="2" charset="-122"/>
                <a:ea typeface="STHupo" panose="02010800040101010101" pitchFamily="2" charset="-122"/>
                <a:sym typeface="Arial"/>
              </a:rPr>
              <a:t>Why use Ensemble Models </a:t>
            </a:r>
          </a:p>
        </p:txBody>
      </p:sp>
      <p:sp>
        <p:nvSpPr>
          <p:cNvPr id="2101" name="Google Shape;2101;p41"/>
          <p:cNvSpPr txBox="1">
            <a:spLocks noGrp="1"/>
          </p:cNvSpPr>
          <p:nvPr>
            <p:ph type="subTitle" idx="1"/>
          </p:nvPr>
        </p:nvSpPr>
        <p:spPr>
          <a:xfrm>
            <a:off x="1685249" y="1703543"/>
            <a:ext cx="6309949" cy="2315068"/>
          </a:xfrm>
          <a:prstGeom prst="rect">
            <a:avLst/>
          </a:prstGeom>
          <a:noFill/>
          <a:ln>
            <a:noFill/>
          </a:ln>
        </p:spPr>
        <p:txBody>
          <a:bodyPr spcFirstLastPara="1" wrap="square" lIns="91425" tIns="91425" rIns="91425" bIns="91425" anchor="t" anchorCtr="0">
            <a:noAutofit/>
          </a:bodyPr>
          <a:lstStyle/>
          <a:p>
            <a:pPr marL="482600" indent="-342900" algn="l">
              <a:buSzPct val="100000"/>
              <a:buFont typeface="Arial" panose="020B0604020202020204" pitchFamily="34" charset="0"/>
              <a:buChar char="•"/>
            </a:pPr>
            <a:r>
              <a:rPr lang="en-US" sz="2400" dirty="0">
                <a:solidFill>
                  <a:schemeClr val="tx1"/>
                </a:solidFill>
                <a:effectLst/>
                <a:latin typeface="+mj-lt"/>
              </a:rPr>
              <a:t>Better Accuracy (</a:t>
            </a:r>
            <a:r>
              <a:rPr lang="en-US" sz="2400" b="1" dirty="0">
                <a:solidFill>
                  <a:srgbClr val="D75383"/>
                </a:solidFill>
                <a:effectLst/>
                <a:latin typeface="+mj-lt"/>
              </a:rPr>
              <a:t>Low Error</a:t>
            </a:r>
            <a:r>
              <a:rPr lang="en-US" sz="2400" dirty="0">
                <a:solidFill>
                  <a:schemeClr val="tx1"/>
                </a:solidFill>
                <a:effectLst/>
                <a:latin typeface="+mj-lt"/>
              </a:rPr>
              <a:t>)</a:t>
            </a:r>
          </a:p>
          <a:p>
            <a:pPr marL="482600" indent="-342900" algn="l">
              <a:buSzPct val="100000"/>
              <a:buFont typeface="Arial" panose="020B0604020202020204" pitchFamily="34" charset="0"/>
              <a:buChar char="•"/>
            </a:pPr>
            <a:endParaRPr lang="en-US" sz="2400" dirty="0">
              <a:solidFill>
                <a:schemeClr val="tx1"/>
              </a:solidFill>
              <a:effectLst/>
              <a:latin typeface="+mj-lt"/>
            </a:endParaRPr>
          </a:p>
          <a:p>
            <a:pPr marL="482600" indent="-342900" algn="l">
              <a:buSzPct val="100000"/>
              <a:buFont typeface="Arial" panose="020B0604020202020204" pitchFamily="34" charset="0"/>
              <a:buChar char="•"/>
            </a:pPr>
            <a:r>
              <a:rPr lang="en-US" sz="2400" dirty="0">
                <a:solidFill>
                  <a:schemeClr val="tx1"/>
                </a:solidFill>
                <a:effectLst/>
                <a:latin typeface="+mj-lt"/>
              </a:rPr>
              <a:t>Higher Consistency (</a:t>
            </a:r>
            <a:r>
              <a:rPr lang="en-US" sz="2400" b="1" dirty="0">
                <a:solidFill>
                  <a:srgbClr val="D75383"/>
                </a:solidFill>
                <a:effectLst/>
                <a:latin typeface="+mj-lt"/>
              </a:rPr>
              <a:t>Avoids Overfitting</a:t>
            </a:r>
            <a:r>
              <a:rPr lang="en-US" sz="2400" dirty="0">
                <a:solidFill>
                  <a:schemeClr val="tx1"/>
                </a:solidFill>
                <a:effectLst/>
                <a:latin typeface="+mj-lt"/>
              </a:rPr>
              <a:t>) </a:t>
            </a:r>
          </a:p>
          <a:p>
            <a:pPr marL="482600" indent="-342900" algn="l">
              <a:buSzPct val="100000"/>
              <a:buFont typeface="Arial" panose="020B0604020202020204" pitchFamily="34" charset="0"/>
              <a:buChar char="•"/>
            </a:pPr>
            <a:endParaRPr lang="en-US" sz="2400" dirty="0">
              <a:solidFill>
                <a:schemeClr val="tx1"/>
              </a:solidFill>
              <a:effectLst/>
              <a:latin typeface="+mj-lt"/>
            </a:endParaRPr>
          </a:p>
          <a:p>
            <a:pPr marL="482600" indent="-342900" algn="l">
              <a:buSzPct val="100000"/>
              <a:buFont typeface="Arial" panose="020B0604020202020204" pitchFamily="34" charset="0"/>
              <a:buChar char="•"/>
            </a:pPr>
            <a:r>
              <a:rPr lang="en-US" sz="2400" b="1" dirty="0">
                <a:solidFill>
                  <a:srgbClr val="D75383"/>
                </a:solidFill>
                <a:effectLst/>
                <a:latin typeface="+mj-lt"/>
              </a:rPr>
              <a:t>Reduce Bias </a:t>
            </a:r>
            <a:r>
              <a:rPr lang="en-US" sz="2400" dirty="0">
                <a:solidFill>
                  <a:schemeClr val="tx1"/>
                </a:solidFill>
                <a:effectLst/>
                <a:latin typeface="+mj-lt"/>
              </a:rPr>
              <a:t>and </a:t>
            </a:r>
            <a:r>
              <a:rPr lang="en-US" sz="2400" b="1" dirty="0">
                <a:solidFill>
                  <a:srgbClr val="D75383"/>
                </a:solidFill>
                <a:effectLst/>
                <a:latin typeface="+mj-lt"/>
              </a:rPr>
              <a:t>Variance Errors.</a:t>
            </a:r>
            <a:endParaRPr lang="en-US" sz="2400" dirty="0">
              <a:solidFill>
                <a:srgbClr val="D75383"/>
              </a:solidFill>
              <a:effectLst/>
              <a:latin typeface="+mj-lt"/>
            </a:endParaRPr>
          </a:p>
        </p:txBody>
      </p:sp>
      <p:sp>
        <p:nvSpPr>
          <p:cNvPr id="2102" name="Google Shape;2102;p41"/>
          <p:cNvSpPr/>
          <p:nvPr/>
        </p:nvSpPr>
        <p:spPr>
          <a:xfrm>
            <a:off x="-112" y="0"/>
            <a:ext cx="1028700" cy="1038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7" name="Google Shape;2137;p41"/>
          <p:cNvGrpSpPr/>
          <p:nvPr/>
        </p:nvGrpSpPr>
        <p:grpSpPr>
          <a:xfrm rot="5400000">
            <a:off x="-2114659" y="2281049"/>
            <a:ext cx="5241972" cy="505703"/>
            <a:chOff x="2322940" y="3795591"/>
            <a:chExt cx="965218" cy="276749"/>
          </a:xfrm>
        </p:grpSpPr>
        <p:sp>
          <p:nvSpPr>
            <p:cNvPr id="2139" name="Google Shape;2139;p41"/>
            <p:cNvSpPr/>
            <p:nvPr/>
          </p:nvSpPr>
          <p:spPr>
            <a:xfrm>
              <a:off x="2322940" y="3795591"/>
              <a:ext cx="965218" cy="34051"/>
            </a:xfrm>
            <a:custGeom>
              <a:avLst/>
              <a:gdLst/>
              <a:ahLst/>
              <a:cxnLst/>
              <a:rect l="l" t="t" r="r" b="b"/>
              <a:pathLst>
                <a:path w="31323" h="1105" extrusionOk="0">
                  <a:moveTo>
                    <a:pt x="1" y="0"/>
                  </a:moveTo>
                  <a:lnTo>
                    <a:pt x="1" y="1104"/>
                  </a:lnTo>
                  <a:lnTo>
                    <a:pt x="31323" y="1104"/>
                  </a:lnTo>
                  <a:lnTo>
                    <a:pt x="31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1"/>
            <p:cNvSpPr/>
            <p:nvPr/>
          </p:nvSpPr>
          <p:spPr>
            <a:xfrm>
              <a:off x="2322940" y="3876480"/>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1"/>
            <p:cNvSpPr/>
            <p:nvPr/>
          </p:nvSpPr>
          <p:spPr>
            <a:xfrm>
              <a:off x="2322940" y="3957400"/>
              <a:ext cx="965218" cy="34051"/>
            </a:xfrm>
            <a:custGeom>
              <a:avLst/>
              <a:gdLst/>
              <a:ahLst/>
              <a:cxnLst/>
              <a:rect l="l" t="t" r="r" b="b"/>
              <a:pathLst>
                <a:path w="31323" h="1105" extrusionOk="0">
                  <a:moveTo>
                    <a:pt x="1" y="0"/>
                  </a:moveTo>
                  <a:lnTo>
                    <a:pt x="1" y="1104"/>
                  </a:lnTo>
                  <a:lnTo>
                    <a:pt x="31323" y="1104"/>
                  </a:lnTo>
                  <a:lnTo>
                    <a:pt x="31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1"/>
            <p:cNvSpPr/>
            <p:nvPr/>
          </p:nvSpPr>
          <p:spPr>
            <a:xfrm>
              <a:off x="2322940" y="4038289"/>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9" name="Google Shape;2209;p41"/>
          <p:cNvSpPr/>
          <p:nvPr/>
        </p:nvSpPr>
        <p:spPr>
          <a:xfrm>
            <a:off x="8115300" y="-12"/>
            <a:ext cx="1028700" cy="1038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1"/>
          <p:cNvSpPr/>
          <p:nvPr/>
        </p:nvSpPr>
        <p:spPr>
          <a:xfrm>
            <a:off x="6322289" y="4516427"/>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99"/>
        <p:cNvGrpSpPr/>
        <p:nvPr/>
      </p:nvGrpSpPr>
      <p:grpSpPr>
        <a:xfrm>
          <a:off x="0" y="0"/>
          <a:ext cx="0" cy="0"/>
          <a:chOff x="0" y="0"/>
          <a:chExt cx="0" cy="0"/>
        </a:xfrm>
      </p:grpSpPr>
      <p:sp>
        <p:nvSpPr>
          <p:cNvPr id="11" name="TextBox 10">
            <a:extLst>
              <a:ext uri="{FF2B5EF4-FFF2-40B4-BE49-F238E27FC236}">
                <a16:creationId xmlns:a16="http://schemas.microsoft.com/office/drawing/2014/main" id="{7722FE47-1D3D-BB43-3666-893E8A7922FF}"/>
              </a:ext>
            </a:extLst>
          </p:cNvPr>
          <p:cNvSpPr txBox="1"/>
          <p:nvPr/>
        </p:nvSpPr>
        <p:spPr>
          <a:xfrm>
            <a:off x="1246031" y="182263"/>
            <a:ext cx="7348821" cy="1415772"/>
          </a:xfrm>
          <a:prstGeom prst="rect">
            <a:avLst/>
          </a:prstGeom>
          <a:noFill/>
        </p:spPr>
        <p:txBody>
          <a:bodyPr wrap="square" rtlCol="0">
            <a:spAutoFit/>
          </a:bodyPr>
          <a:lstStyle/>
          <a:p>
            <a:r>
              <a:rPr lang="en-US" sz="3600" dirty="0">
                <a:solidFill>
                  <a:schemeClr val="tx1"/>
                </a:solidFill>
                <a:effectLst/>
                <a:latin typeface="+mj-lt"/>
              </a:rPr>
              <a:t>When and Where to </a:t>
            </a:r>
          </a:p>
          <a:p>
            <a:pPr algn="ctr"/>
            <a:r>
              <a:rPr lang="en-US" sz="3600" dirty="0">
                <a:solidFill>
                  <a:schemeClr val="tx1"/>
                </a:solidFill>
                <a:effectLst/>
                <a:latin typeface="+mj-lt"/>
              </a:rPr>
              <a:t>use Ensemble Techniques </a:t>
            </a:r>
          </a:p>
          <a:p>
            <a:endParaRPr lang="en-SA" dirty="0"/>
          </a:p>
        </p:txBody>
      </p:sp>
      <p:sp>
        <p:nvSpPr>
          <p:cNvPr id="2102" name="Google Shape;2102;p41"/>
          <p:cNvSpPr/>
          <p:nvPr/>
        </p:nvSpPr>
        <p:spPr>
          <a:xfrm>
            <a:off x="-112" y="0"/>
            <a:ext cx="1028700" cy="1038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7" name="Google Shape;2137;p41"/>
          <p:cNvGrpSpPr/>
          <p:nvPr/>
        </p:nvGrpSpPr>
        <p:grpSpPr>
          <a:xfrm rot="5400000">
            <a:off x="-2114659" y="2281049"/>
            <a:ext cx="5241972" cy="505703"/>
            <a:chOff x="2322940" y="3795591"/>
            <a:chExt cx="965218" cy="276749"/>
          </a:xfrm>
        </p:grpSpPr>
        <p:sp>
          <p:nvSpPr>
            <p:cNvPr id="2139" name="Google Shape;2139;p41"/>
            <p:cNvSpPr/>
            <p:nvPr/>
          </p:nvSpPr>
          <p:spPr>
            <a:xfrm>
              <a:off x="2322940" y="3795591"/>
              <a:ext cx="965218" cy="34051"/>
            </a:xfrm>
            <a:custGeom>
              <a:avLst/>
              <a:gdLst/>
              <a:ahLst/>
              <a:cxnLst/>
              <a:rect l="l" t="t" r="r" b="b"/>
              <a:pathLst>
                <a:path w="31323" h="1105" extrusionOk="0">
                  <a:moveTo>
                    <a:pt x="1" y="0"/>
                  </a:moveTo>
                  <a:lnTo>
                    <a:pt x="1" y="1104"/>
                  </a:lnTo>
                  <a:lnTo>
                    <a:pt x="31323" y="1104"/>
                  </a:lnTo>
                  <a:lnTo>
                    <a:pt x="31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1"/>
            <p:cNvSpPr/>
            <p:nvPr/>
          </p:nvSpPr>
          <p:spPr>
            <a:xfrm>
              <a:off x="2322940" y="3876480"/>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1"/>
            <p:cNvSpPr/>
            <p:nvPr/>
          </p:nvSpPr>
          <p:spPr>
            <a:xfrm>
              <a:off x="2322940" y="3957400"/>
              <a:ext cx="965218" cy="34051"/>
            </a:xfrm>
            <a:custGeom>
              <a:avLst/>
              <a:gdLst/>
              <a:ahLst/>
              <a:cxnLst/>
              <a:rect l="l" t="t" r="r" b="b"/>
              <a:pathLst>
                <a:path w="31323" h="1105" extrusionOk="0">
                  <a:moveTo>
                    <a:pt x="1" y="0"/>
                  </a:moveTo>
                  <a:lnTo>
                    <a:pt x="1" y="1104"/>
                  </a:lnTo>
                  <a:lnTo>
                    <a:pt x="31323" y="1104"/>
                  </a:lnTo>
                  <a:lnTo>
                    <a:pt x="31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1"/>
            <p:cNvSpPr/>
            <p:nvPr/>
          </p:nvSpPr>
          <p:spPr>
            <a:xfrm>
              <a:off x="2322940" y="4038289"/>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9" name="Google Shape;2209;p41"/>
          <p:cNvSpPr/>
          <p:nvPr/>
        </p:nvSpPr>
        <p:spPr>
          <a:xfrm>
            <a:off x="8115300" y="-12"/>
            <a:ext cx="1028700" cy="1038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801;p46">
            <a:extLst>
              <a:ext uri="{FF2B5EF4-FFF2-40B4-BE49-F238E27FC236}">
                <a16:creationId xmlns:a16="http://schemas.microsoft.com/office/drawing/2014/main" id="{51C25E59-A303-B059-0514-647A35849226}"/>
              </a:ext>
            </a:extLst>
          </p:cNvPr>
          <p:cNvSpPr txBox="1">
            <a:spLocks/>
          </p:cNvSpPr>
          <p:nvPr/>
        </p:nvSpPr>
        <p:spPr>
          <a:xfrm>
            <a:off x="6838125" y="-535564"/>
            <a:ext cx="1791525" cy="21335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1pPr>
            <a:lvl2pPr marR="0" lvl="1"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2pPr>
            <a:lvl3pPr marR="0" lvl="2"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3pPr>
            <a:lvl4pPr marR="0" lvl="3"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4pPr>
            <a:lvl5pPr marR="0" lvl="4"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5pPr>
            <a:lvl6pPr marR="0" lvl="5"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6pPr>
            <a:lvl7pPr marR="0" lvl="6"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7pPr>
            <a:lvl8pPr marR="0" lvl="7"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8pPr>
            <a:lvl9pPr marR="0" lvl="8"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9pPr>
          </a:lstStyle>
          <a:p>
            <a:pPr>
              <a:lnSpc>
                <a:spcPct val="90000"/>
              </a:lnSpc>
              <a:buClr>
                <a:srgbClr val="191919"/>
              </a:buClr>
              <a:buSzPts val="5200"/>
              <a:buFont typeface="Arial"/>
              <a:buNone/>
            </a:pPr>
            <a:r>
              <a:rPr lang="en-US" sz="9600" dirty="0">
                <a:solidFill>
                  <a:srgbClr val="D75383"/>
                </a:solidFill>
                <a:latin typeface="STHupo" panose="02010800040101010101" pitchFamily="2" charset="-122"/>
                <a:ea typeface="STHupo" panose="02010800040101010101" pitchFamily="2" charset="-122"/>
                <a:sym typeface="Arial"/>
              </a:rPr>
              <a:t>?</a:t>
            </a:r>
          </a:p>
        </p:txBody>
      </p:sp>
      <p:sp>
        <p:nvSpPr>
          <p:cNvPr id="12" name="TextBox 11">
            <a:extLst>
              <a:ext uri="{FF2B5EF4-FFF2-40B4-BE49-F238E27FC236}">
                <a16:creationId xmlns:a16="http://schemas.microsoft.com/office/drawing/2014/main" id="{007EDF79-25FC-2394-C1BE-3563F60ECD7E}"/>
              </a:ext>
            </a:extLst>
          </p:cNvPr>
          <p:cNvSpPr txBox="1"/>
          <p:nvPr/>
        </p:nvSpPr>
        <p:spPr>
          <a:xfrm>
            <a:off x="1352562" y="1974902"/>
            <a:ext cx="7791438"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tx1"/>
                </a:solidFill>
                <a:effectLst/>
                <a:latin typeface="+mj-lt"/>
              </a:rPr>
              <a:t>Single Model </a:t>
            </a:r>
            <a:r>
              <a:rPr lang="en-US" sz="2400" b="1" dirty="0">
                <a:solidFill>
                  <a:srgbClr val="D75383"/>
                </a:solidFill>
                <a:effectLst/>
                <a:latin typeface="+mj-lt"/>
              </a:rPr>
              <a:t>Overfits.</a:t>
            </a:r>
          </a:p>
          <a:p>
            <a:pPr marL="285750" indent="-285750">
              <a:buFont typeface="Arial" panose="020B0604020202020204" pitchFamily="34" charset="0"/>
              <a:buChar char="•"/>
            </a:pPr>
            <a:endParaRPr lang="en-US" sz="2000" b="1" dirty="0">
              <a:solidFill>
                <a:srgbClr val="D75383"/>
              </a:solidFill>
              <a:effectLst/>
              <a:latin typeface="+mj-lt"/>
            </a:endParaRPr>
          </a:p>
          <a:p>
            <a:pPr marL="285750" indent="-285750">
              <a:buFont typeface="Arial" panose="020B0604020202020204" pitchFamily="34" charset="0"/>
              <a:buChar char="•"/>
            </a:pPr>
            <a:r>
              <a:rPr lang="en-US" sz="2400" dirty="0">
                <a:solidFill>
                  <a:schemeClr val="tx1"/>
                </a:solidFill>
                <a:effectLst/>
                <a:latin typeface="+mj-lt"/>
              </a:rPr>
              <a:t>Results worth the </a:t>
            </a:r>
            <a:r>
              <a:rPr lang="en-US" sz="2400" b="1" dirty="0">
                <a:solidFill>
                  <a:srgbClr val="D75383"/>
                </a:solidFill>
                <a:effectLst/>
                <a:latin typeface="+mj-lt"/>
              </a:rPr>
              <a:t>extra training.</a:t>
            </a:r>
          </a:p>
          <a:p>
            <a:pPr marL="285750" indent="-285750">
              <a:buFont typeface="Arial" panose="020B0604020202020204" pitchFamily="34" charset="0"/>
              <a:buChar char="•"/>
            </a:pPr>
            <a:endParaRPr lang="en-US" sz="2000" b="1" dirty="0">
              <a:solidFill>
                <a:srgbClr val="D75383"/>
              </a:solidFill>
              <a:effectLst/>
              <a:latin typeface="+mj-lt"/>
            </a:endParaRPr>
          </a:p>
          <a:p>
            <a:pPr marL="285750" indent="-285750">
              <a:buFont typeface="Arial" panose="020B0604020202020204" pitchFamily="34" charset="0"/>
              <a:buChar char="•"/>
            </a:pPr>
            <a:r>
              <a:rPr lang="en-US" sz="2400" dirty="0">
                <a:solidFill>
                  <a:schemeClr val="tx1"/>
                </a:solidFill>
                <a:effectLst/>
                <a:latin typeface="+mj-lt"/>
              </a:rPr>
              <a:t>Can be used for </a:t>
            </a:r>
            <a:r>
              <a:rPr lang="en-US" sz="2400" b="1" dirty="0">
                <a:solidFill>
                  <a:srgbClr val="D75383"/>
                </a:solidFill>
                <a:effectLst/>
                <a:latin typeface="+mj-lt"/>
              </a:rPr>
              <a:t>classification</a:t>
            </a:r>
            <a:r>
              <a:rPr lang="en-US" sz="2400" b="1" dirty="0">
                <a:solidFill>
                  <a:srgbClr val="FF0000"/>
                </a:solidFill>
                <a:effectLst/>
                <a:latin typeface="+mj-lt"/>
              </a:rPr>
              <a:t> </a:t>
            </a:r>
            <a:r>
              <a:rPr lang="en-US" sz="2400" dirty="0">
                <a:solidFill>
                  <a:schemeClr val="tx1"/>
                </a:solidFill>
                <a:effectLst/>
                <a:latin typeface="+mj-lt"/>
              </a:rPr>
              <a:t>as well as </a:t>
            </a:r>
            <a:r>
              <a:rPr lang="en-US" sz="2400" b="1" dirty="0">
                <a:solidFill>
                  <a:srgbClr val="D75383"/>
                </a:solidFill>
                <a:effectLst/>
                <a:latin typeface="+mj-lt"/>
              </a:rPr>
              <a:t>regression</a:t>
            </a:r>
            <a:r>
              <a:rPr lang="en-US" sz="1800" b="1" dirty="0">
                <a:solidFill>
                  <a:srgbClr val="D75383"/>
                </a:solidFill>
                <a:effectLst/>
                <a:latin typeface="+mj-lt"/>
              </a:rPr>
              <a:t>.</a:t>
            </a:r>
            <a:r>
              <a:rPr lang="en-US" sz="1800" b="1" dirty="0">
                <a:solidFill>
                  <a:srgbClr val="FF0000"/>
                </a:solidFill>
                <a:effectLst/>
                <a:latin typeface="+mj-lt"/>
              </a:rPr>
              <a:t> </a:t>
            </a:r>
            <a:endParaRPr lang="en-US" sz="2400" dirty="0">
              <a:effectLst/>
              <a:latin typeface="+mj-lt"/>
            </a:endParaRPr>
          </a:p>
          <a:p>
            <a:endParaRPr lang="en-US" dirty="0">
              <a:effectLst/>
              <a:latin typeface="+mj-lt"/>
            </a:endParaRPr>
          </a:p>
          <a:p>
            <a:pPr marL="285750" indent="-285750">
              <a:buFont typeface="Arial" panose="020B0604020202020204" pitchFamily="34" charset="0"/>
              <a:buChar char="•"/>
            </a:pPr>
            <a:endParaRPr lang="en-SA" dirty="0">
              <a:latin typeface="+mj-lt"/>
            </a:endParaRPr>
          </a:p>
        </p:txBody>
      </p:sp>
    </p:spTree>
    <p:extLst>
      <p:ext uri="{BB962C8B-B14F-4D97-AF65-F5344CB8AC3E}">
        <p14:creationId xmlns:p14="http://schemas.microsoft.com/office/powerpoint/2010/main" val="3597649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28"/>
          <p:cNvSpPr txBox="1">
            <a:spLocks noGrp="1"/>
          </p:cNvSpPr>
          <p:nvPr>
            <p:ph type="title"/>
          </p:nvPr>
        </p:nvSpPr>
        <p:spPr>
          <a:xfrm>
            <a:off x="1137981" y="544130"/>
            <a:ext cx="7761375" cy="572700"/>
          </a:xfrm>
          <a:prstGeom prst="rect">
            <a:avLst/>
          </a:prstGeom>
          <a:noFill/>
          <a:ln>
            <a:noFill/>
          </a:ln>
        </p:spPr>
        <p:txBody>
          <a:bodyPr spcFirstLastPara="1" wrap="square" lIns="91425" tIns="91425" rIns="91425" bIns="91425" anchor="ctr" anchorCtr="0">
            <a:noAutofit/>
          </a:bodyPr>
          <a:lstStyle/>
          <a:p>
            <a:pPr>
              <a:buClr>
                <a:srgbClr val="000000"/>
              </a:buClr>
              <a:buFont typeface="Arial"/>
            </a:pPr>
            <a:r>
              <a:rPr lang="en-US" sz="3600" dirty="0">
                <a:solidFill>
                  <a:schemeClr val="tx1"/>
                </a:solidFill>
                <a:latin typeface="+mj-lt"/>
                <a:cs typeface="Arial"/>
                <a:sym typeface="Arial"/>
              </a:rPr>
              <a:t>Techniques of </a:t>
            </a:r>
            <a:br>
              <a:rPr lang="en-US" sz="3600" dirty="0">
                <a:solidFill>
                  <a:schemeClr val="tx1"/>
                </a:solidFill>
                <a:latin typeface="+mj-lt"/>
                <a:cs typeface="Arial"/>
                <a:sym typeface="Arial"/>
              </a:rPr>
            </a:br>
            <a:r>
              <a:rPr lang="en-US" sz="3600" dirty="0">
                <a:solidFill>
                  <a:schemeClr val="tx1"/>
                </a:solidFill>
                <a:latin typeface="+mj-lt"/>
                <a:cs typeface="Arial"/>
                <a:sym typeface="Arial"/>
              </a:rPr>
              <a:t>                 Ensemble Methods : </a:t>
            </a:r>
          </a:p>
        </p:txBody>
      </p:sp>
      <p:sp>
        <p:nvSpPr>
          <p:cNvPr id="546" name="Google Shape;546;p28"/>
          <p:cNvSpPr txBox="1">
            <a:spLocks noGrp="1"/>
          </p:cNvSpPr>
          <p:nvPr>
            <p:ph type="title" idx="5"/>
          </p:nvPr>
        </p:nvSpPr>
        <p:spPr>
          <a:xfrm>
            <a:off x="1845726" y="1939425"/>
            <a:ext cx="765073" cy="47322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51" name="Google Shape;551;p28"/>
          <p:cNvSpPr txBox="1">
            <a:spLocks noGrp="1"/>
          </p:cNvSpPr>
          <p:nvPr>
            <p:ph type="subTitle" idx="13"/>
          </p:nvPr>
        </p:nvSpPr>
        <p:spPr>
          <a:xfrm>
            <a:off x="2655760" y="2429407"/>
            <a:ext cx="5750902" cy="447600"/>
          </a:xfrm>
          <a:prstGeom prst="rect">
            <a:avLst/>
          </a:prstGeom>
          <a:noFill/>
          <a:ln>
            <a:noFill/>
          </a:ln>
        </p:spPr>
        <p:txBody>
          <a:bodyPr spcFirstLastPara="1" wrap="square" lIns="91425" tIns="91425" rIns="91425" bIns="91425" anchor="ctr" anchorCtr="0">
            <a:noAutofit/>
          </a:bodyPr>
          <a:lstStyle/>
          <a:p>
            <a:pPr>
              <a:lnSpc>
                <a:spcPct val="90000"/>
              </a:lnSpc>
              <a:buClr>
                <a:srgbClr val="191919"/>
              </a:buClr>
              <a:buSzPts val="5200"/>
            </a:pPr>
            <a:r>
              <a:rPr lang="en-US" sz="2800" dirty="0">
                <a:latin typeface="STHupo" panose="02010800040101010101" pitchFamily="2" charset="-122"/>
                <a:ea typeface="STHupo" panose="02010800040101010101" pitchFamily="2" charset="-122"/>
              </a:rPr>
              <a:t>Boosting (reduce the Bias) </a:t>
            </a:r>
          </a:p>
        </p:txBody>
      </p:sp>
      <p:sp>
        <p:nvSpPr>
          <p:cNvPr id="552" name="Google Shape;552;p28"/>
          <p:cNvSpPr txBox="1">
            <a:spLocks noGrp="1"/>
          </p:cNvSpPr>
          <p:nvPr>
            <p:ph type="subTitle" idx="14"/>
          </p:nvPr>
        </p:nvSpPr>
        <p:spPr>
          <a:xfrm>
            <a:off x="2655760" y="1965051"/>
            <a:ext cx="5028250" cy="447600"/>
          </a:xfrm>
          <a:prstGeom prst="rect">
            <a:avLst/>
          </a:prstGeom>
          <a:noFill/>
          <a:ln>
            <a:noFill/>
          </a:ln>
        </p:spPr>
        <p:txBody>
          <a:bodyPr spcFirstLastPara="1" wrap="square" lIns="91425" tIns="91425" rIns="91425" bIns="91425" anchor="ctr" anchorCtr="0">
            <a:noAutofit/>
          </a:bodyPr>
          <a:lstStyle/>
          <a:p>
            <a:pPr>
              <a:lnSpc>
                <a:spcPct val="90000"/>
              </a:lnSpc>
              <a:buClr>
                <a:srgbClr val="191919"/>
              </a:buClr>
              <a:buSzPts val="5200"/>
            </a:pPr>
            <a:r>
              <a:rPr lang="en-US" sz="2800" dirty="0">
                <a:latin typeface="STHupo" panose="02010800040101010101" pitchFamily="2" charset="-122"/>
                <a:ea typeface="STHupo" panose="02010800040101010101" pitchFamily="2" charset="-122"/>
              </a:rPr>
              <a:t>Voting (improves prediction) </a:t>
            </a:r>
          </a:p>
        </p:txBody>
      </p:sp>
      <p:sp>
        <p:nvSpPr>
          <p:cNvPr id="553" name="Google Shape;553;p28"/>
          <p:cNvSpPr txBox="1">
            <a:spLocks noGrp="1"/>
          </p:cNvSpPr>
          <p:nvPr>
            <p:ph type="subTitle" idx="15"/>
          </p:nvPr>
        </p:nvSpPr>
        <p:spPr>
          <a:xfrm>
            <a:off x="2655760" y="2923715"/>
            <a:ext cx="5640666" cy="447600"/>
          </a:xfrm>
          <a:prstGeom prst="rect">
            <a:avLst/>
          </a:prstGeom>
          <a:noFill/>
          <a:ln>
            <a:noFill/>
          </a:ln>
        </p:spPr>
        <p:txBody>
          <a:bodyPr spcFirstLastPara="1" wrap="square" lIns="91425" tIns="91425" rIns="91425" bIns="91425" anchor="ctr" anchorCtr="0">
            <a:noAutofit/>
          </a:bodyPr>
          <a:lstStyle/>
          <a:p>
            <a:pPr>
              <a:lnSpc>
                <a:spcPct val="90000"/>
              </a:lnSpc>
              <a:buClr>
                <a:srgbClr val="191919"/>
              </a:buClr>
              <a:buSzPts val="5200"/>
            </a:pPr>
            <a:r>
              <a:rPr lang="en-US" sz="2800" dirty="0">
                <a:latin typeface="STHupo" panose="02010800040101010101" pitchFamily="2" charset="-122"/>
                <a:ea typeface="STHupo" panose="02010800040101010101" pitchFamily="2" charset="-122"/>
              </a:rPr>
              <a:t>Bagging (Bootstrap Aggregating)</a:t>
            </a:r>
          </a:p>
        </p:txBody>
      </p:sp>
      <p:sp>
        <p:nvSpPr>
          <p:cNvPr id="554" name="Google Shape;554;p28"/>
          <p:cNvSpPr/>
          <p:nvPr/>
        </p:nvSpPr>
        <p:spPr>
          <a:xfrm>
            <a:off x="8119201" y="1787826"/>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8"/>
          <p:cNvSpPr/>
          <p:nvPr/>
        </p:nvSpPr>
        <p:spPr>
          <a:xfrm>
            <a:off x="-112" y="0"/>
            <a:ext cx="1028700" cy="1038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roup 12">
            <a:extLst>
              <a:ext uri="{FF2B5EF4-FFF2-40B4-BE49-F238E27FC236}">
                <a16:creationId xmlns:a16="http://schemas.microsoft.com/office/drawing/2014/main" id="{220EF7BF-C9CA-2FAA-4D9B-FC8B09C29B87}"/>
              </a:ext>
            </a:extLst>
          </p:cNvPr>
          <p:cNvGrpSpPr/>
          <p:nvPr/>
        </p:nvGrpSpPr>
        <p:grpSpPr>
          <a:xfrm>
            <a:off x="68438" y="1038300"/>
            <a:ext cx="948975" cy="4116673"/>
            <a:chOff x="68438" y="3702898"/>
            <a:chExt cx="948975" cy="1452074"/>
          </a:xfrm>
        </p:grpSpPr>
        <p:grpSp>
          <p:nvGrpSpPr>
            <p:cNvPr id="595" name="Google Shape;595;p28"/>
            <p:cNvGrpSpPr/>
            <p:nvPr/>
          </p:nvGrpSpPr>
          <p:grpSpPr>
            <a:xfrm rot="5400000">
              <a:off x="-189025" y="4102488"/>
              <a:ext cx="1452074" cy="652894"/>
              <a:chOff x="2322940" y="3715040"/>
              <a:chExt cx="965218" cy="357300"/>
            </a:xfrm>
          </p:grpSpPr>
          <p:sp>
            <p:nvSpPr>
              <p:cNvPr id="596" name="Google Shape;596;p28"/>
              <p:cNvSpPr/>
              <p:nvPr/>
            </p:nvSpPr>
            <p:spPr>
              <a:xfrm>
                <a:off x="2322940" y="3715040"/>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8"/>
              <p:cNvSpPr/>
              <p:nvPr/>
            </p:nvSpPr>
            <p:spPr>
              <a:xfrm>
                <a:off x="2322940" y="3795591"/>
                <a:ext cx="965218" cy="34051"/>
              </a:xfrm>
              <a:custGeom>
                <a:avLst/>
                <a:gdLst/>
                <a:ahLst/>
                <a:cxnLst/>
                <a:rect l="l" t="t" r="r" b="b"/>
                <a:pathLst>
                  <a:path w="31323" h="1105" extrusionOk="0">
                    <a:moveTo>
                      <a:pt x="1" y="0"/>
                    </a:moveTo>
                    <a:lnTo>
                      <a:pt x="1" y="1104"/>
                    </a:lnTo>
                    <a:lnTo>
                      <a:pt x="31323" y="1104"/>
                    </a:lnTo>
                    <a:lnTo>
                      <a:pt x="313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8"/>
              <p:cNvSpPr/>
              <p:nvPr/>
            </p:nvSpPr>
            <p:spPr>
              <a:xfrm>
                <a:off x="2322940" y="3876480"/>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8"/>
              <p:cNvSpPr/>
              <p:nvPr/>
            </p:nvSpPr>
            <p:spPr>
              <a:xfrm>
                <a:off x="2322940" y="3957400"/>
                <a:ext cx="965218" cy="34051"/>
              </a:xfrm>
              <a:custGeom>
                <a:avLst/>
                <a:gdLst/>
                <a:ahLst/>
                <a:cxnLst/>
                <a:rect l="l" t="t" r="r" b="b"/>
                <a:pathLst>
                  <a:path w="31323" h="1105" extrusionOk="0">
                    <a:moveTo>
                      <a:pt x="1" y="0"/>
                    </a:moveTo>
                    <a:lnTo>
                      <a:pt x="1" y="1104"/>
                    </a:lnTo>
                    <a:lnTo>
                      <a:pt x="31323" y="1104"/>
                    </a:lnTo>
                    <a:lnTo>
                      <a:pt x="313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8"/>
              <p:cNvSpPr/>
              <p:nvPr/>
            </p:nvSpPr>
            <p:spPr>
              <a:xfrm>
                <a:off x="2322940" y="4038289"/>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 name="Google Shape;601;p28"/>
            <p:cNvSpPr/>
            <p:nvPr/>
          </p:nvSpPr>
          <p:spPr>
            <a:xfrm rot="5400000">
              <a:off x="260275" y="4397818"/>
              <a:ext cx="1452056" cy="62220"/>
            </a:xfrm>
            <a:custGeom>
              <a:avLst/>
              <a:gdLst/>
              <a:ahLst/>
              <a:cxnLst/>
              <a:rect l="l" t="t" r="r" b="b"/>
              <a:pathLst>
                <a:path w="31323" h="1105" extrusionOk="0">
                  <a:moveTo>
                    <a:pt x="1" y="1"/>
                  </a:moveTo>
                  <a:lnTo>
                    <a:pt x="1" y="1105"/>
                  </a:lnTo>
                  <a:lnTo>
                    <a:pt x="31323" y="1105"/>
                  </a:lnTo>
                  <a:lnTo>
                    <a:pt x="31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8"/>
            <p:cNvSpPr/>
            <p:nvPr/>
          </p:nvSpPr>
          <p:spPr>
            <a:xfrm rot="5400000">
              <a:off x="-626480" y="4397818"/>
              <a:ext cx="1452056" cy="62220"/>
            </a:xfrm>
            <a:custGeom>
              <a:avLst/>
              <a:gdLst/>
              <a:ahLst/>
              <a:cxnLst/>
              <a:rect l="l" t="t" r="r" b="b"/>
              <a:pathLst>
                <a:path w="31323" h="1105" extrusionOk="0">
                  <a:moveTo>
                    <a:pt x="1" y="1"/>
                  </a:moveTo>
                  <a:lnTo>
                    <a:pt x="1" y="1105"/>
                  </a:lnTo>
                  <a:lnTo>
                    <a:pt x="31323" y="1105"/>
                  </a:lnTo>
                  <a:lnTo>
                    <a:pt x="31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 name="Google Shape;603;p28"/>
          <p:cNvSpPr/>
          <p:nvPr/>
        </p:nvSpPr>
        <p:spPr>
          <a:xfrm>
            <a:off x="1322539" y="4341377"/>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8"/>
          <p:cNvSpPr/>
          <p:nvPr/>
        </p:nvSpPr>
        <p:spPr>
          <a:xfrm>
            <a:off x="1252114" y="1084040"/>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picture containing icon&#10;&#10;Description automatically generated">
            <a:extLst>
              <a:ext uri="{FF2B5EF4-FFF2-40B4-BE49-F238E27FC236}">
                <a16:creationId xmlns:a16="http://schemas.microsoft.com/office/drawing/2014/main" id="{E427B366-212C-CAEB-1C1C-861C17567905}"/>
              </a:ext>
            </a:extLst>
          </p:cNvPr>
          <p:cNvPicPr>
            <a:picLocks noChangeAspect="1"/>
          </p:cNvPicPr>
          <p:nvPr/>
        </p:nvPicPr>
        <p:blipFill>
          <a:blip r:embed="rId3"/>
          <a:stretch>
            <a:fillRect/>
          </a:stretch>
        </p:blipFill>
        <p:spPr>
          <a:xfrm>
            <a:off x="-220489" y="-41143"/>
            <a:ext cx="905647" cy="905647"/>
          </a:xfrm>
          <a:prstGeom prst="rect">
            <a:avLst/>
          </a:prstGeom>
        </p:spPr>
      </p:pic>
      <p:pic>
        <p:nvPicPr>
          <p:cNvPr id="4" name="Picture 3" descr="A picture containing icon&#10;&#10;Description automatically generated">
            <a:extLst>
              <a:ext uri="{FF2B5EF4-FFF2-40B4-BE49-F238E27FC236}">
                <a16:creationId xmlns:a16="http://schemas.microsoft.com/office/drawing/2014/main" id="{BA356EA5-99B3-4E78-1226-1BD34C2F1FBB}"/>
              </a:ext>
            </a:extLst>
          </p:cNvPr>
          <p:cNvPicPr>
            <a:picLocks noChangeAspect="1"/>
          </p:cNvPicPr>
          <p:nvPr/>
        </p:nvPicPr>
        <p:blipFill rotWithShape="1">
          <a:blip r:embed="rId3"/>
          <a:srcRect r="36413"/>
          <a:stretch/>
        </p:blipFill>
        <p:spPr>
          <a:xfrm>
            <a:off x="452711" y="297952"/>
            <a:ext cx="575877" cy="905647"/>
          </a:xfrm>
          <a:prstGeom prst="rect">
            <a:avLst/>
          </a:prstGeom>
        </p:spPr>
      </p:pic>
      <p:sp>
        <p:nvSpPr>
          <p:cNvPr id="17" name="TextBox 16">
            <a:extLst>
              <a:ext uri="{FF2B5EF4-FFF2-40B4-BE49-F238E27FC236}">
                <a16:creationId xmlns:a16="http://schemas.microsoft.com/office/drawing/2014/main" id="{8F7A3B5D-FEB2-9A5E-7AE8-5433B9BEBE6B}"/>
              </a:ext>
            </a:extLst>
          </p:cNvPr>
          <p:cNvSpPr txBox="1"/>
          <p:nvPr/>
        </p:nvSpPr>
        <p:spPr>
          <a:xfrm>
            <a:off x="2610797" y="3384128"/>
            <a:ext cx="4992624" cy="480516"/>
          </a:xfrm>
          <a:prstGeom prst="rect">
            <a:avLst/>
          </a:prstGeom>
          <a:noFill/>
        </p:spPr>
        <p:txBody>
          <a:bodyPr wrap="square">
            <a:spAutoFit/>
          </a:bodyPr>
          <a:lstStyle/>
          <a:p>
            <a:pPr marL="457200" indent="-317500">
              <a:lnSpc>
                <a:spcPct val="90000"/>
              </a:lnSpc>
              <a:buClr>
                <a:srgbClr val="191919"/>
              </a:buClr>
              <a:buSzPts val="5200"/>
            </a:pPr>
            <a:r>
              <a:rPr lang="en-US" sz="2800" dirty="0">
                <a:solidFill>
                  <a:schemeClr val="dk1"/>
                </a:solidFill>
                <a:latin typeface="STHupo" panose="02010800040101010101" pitchFamily="2" charset="-122"/>
                <a:ea typeface="STHupo" panose="02010800040101010101" pitchFamily="2" charset="-122"/>
                <a:cs typeface="Rubik ExtraBold"/>
                <a:sym typeface="Rubik ExtraBold"/>
              </a:rPr>
              <a:t>Stacking </a:t>
            </a:r>
          </a:p>
        </p:txBody>
      </p:sp>
      <p:sp>
        <p:nvSpPr>
          <p:cNvPr id="2" name="Google Shape;546;p28">
            <a:extLst>
              <a:ext uri="{FF2B5EF4-FFF2-40B4-BE49-F238E27FC236}">
                <a16:creationId xmlns:a16="http://schemas.microsoft.com/office/drawing/2014/main" id="{A5E50D7A-33EE-C0B6-D71F-5277F3C1875A}"/>
              </a:ext>
            </a:extLst>
          </p:cNvPr>
          <p:cNvSpPr txBox="1">
            <a:spLocks/>
          </p:cNvSpPr>
          <p:nvPr/>
        </p:nvSpPr>
        <p:spPr>
          <a:xfrm>
            <a:off x="1845725" y="2412651"/>
            <a:ext cx="765073" cy="473226"/>
          </a:xfrm>
          <a:prstGeom prst="rect">
            <a:avLst/>
          </a:prstGeom>
          <a:solidFill>
            <a:srgbClr val="21396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ExtraBold"/>
              <a:buNone/>
              <a:defRPr sz="3000" b="0" i="0" u="none" strike="noStrike" cap="none">
                <a:solidFill>
                  <a:schemeClr val="lt1"/>
                </a:solidFill>
                <a:latin typeface="Rubik ExtraBold"/>
                <a:ea typeface="Rubik ExtraBold"/>
                <a:cs typeface="Rubik ExtraBold"/>
                <a:sym typeface="Rubik ExtraBold"/>
              </a:defRPr>
            </a:lvl1pPr>
            <a:lvl2pPr marR="0" lvl="1" algn="l"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2pPr>
            <a:lvl3pPr marR="0" lvl="2" algn="l"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3pPr>
            <a:lvl4pPr marR="0" lvl="3" algn="l"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4pPr>
            <a:lvl5pPr marR="0" lvl="4" algn="l"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5pPr>
            <a:lvl6pPr marR="0" lvl="5" algn="l"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6pPr>
            <a:lvl7pPr marR="0" lvl="6" algn="l"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7pPr>
            <a:lvl8pPr marR="0" lvl="7" algn="l"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8pPr>
            <a:lvl9pPr marR="0" lvl="8" algn="l"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9pPr>
          </a:lstStyle>
          <a:p>
            <a:r>
              <a:rPr lang="en" dirty="0"/>
              <a:t>02</a:t>
            </a:r>
          </a:p>
        </p:txBody>
      </p:sp>
      <p:sp>
        <p:nvSpPr>
          <p:cNvPr id="5" name="Google Shape;546;p28">
            <a:extLst>
              <a:ext uri="{FF2B5EF4-FFF2-40B4-BE49-F238E27FC236}">
                <a16:creationId xmlns:a16="http://schemas.microsoft.com/office/drawing/2014/main" id="{42D18E67-D26E-8FFA-C2F7-3B097404ECD6}"/>
              </a:ext>
            </a:extLst>
          </p:cNvPr>
          <p:cNvSpPr txBox="1">
            <a:spLocks/>
          </p:cNvSpPr>
          <p:nvPr/>
        </p:nvSpPr>
        <p:spPr>
          <a:xfrm>
            <a:off x="1845725" y="2885276"/>
            <a:ext cx="765073" cy="473226"/>
          </a:xfrm>
          <a:prstGeom prst="rect">
            <a:avLst/>
          </a:prstGeom>
          <a:solidFill>
            <a:srgbClr val="FFA73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ExtraBold"/>
              <a:buNone/>
              <a:defRPr sz="3000" b="0" i="0" u="none" strike="noStrike" cap="none">
                <a:solidFill>
                  <a:schemeClr val="lt1"/>
                </a:solidFill>
                <a:latin typeface="Rubik ExtraBold"/>
                <a:ea typeface="Rubik ExtraBold"/>
                <a:cs typeface="Rubik ExtraBold"/>
                <a:sym typeface="Rubik ExtraBold"/>
              </a:defRPr>
            </a:lvl1pPr>
            <a:lvl2pPr marR="0" lvl="1" algn="l"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2pPr>
            <a:lvl3pPr marR="0" lvl="2" algn="l"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3pPr>
            <a:lvl4pPr marR="0" lvl="3" algn="l"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4pPr>
            <a:lvl5pPr marR="0" lvl="4" algn="l"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5pPr>
            <a:lvl6pPr marR="0" lvl="5" algn="l"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6pPr>
            <a:lvl7pPr marR="0" lvl="6" algn="l"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7pPr>
            <a:lvl8pPr marR="0" lvl="7" algn="l"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8pPr>
            <a:lvl9pPr marR="0" lvl="8" algn="l"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9pPr>
          </a:lstStyle>
          <a:p>
            <a:r>
              <a:rPr lang="en" dirty="0">
                <a:solidFill>
                  <a:schemeClr val="bg1"/>
                </a:solidFill>
              </a:rPr>
              <a:t>03</a:t>
            </a:r>
          </a:p>
        </p:txBody>
      </p:sp>
      <p:sp>
        <p:nvSpPr>
          <p:cNvPr id="10" name="Google Shape;546;p28">
            <a:extLst>
              <a:ext uri="{FF2B5EF4-FFF2-40B4-BE49-F238E27FC236}">
                <a16:creationId xmlns:a16="http://schemas.microsoft.com/office/drawing/2014/main" id="{B8831141-4EDE-1B5E-96CC-F7969439C73F}"/>
              </a:ext>
            </a:extLst>
          </p:cNvPr>
          <p:cNvSpPr txBox="1">
            <a:spLocks/>
          </p:cNvSpPr>
          <p:nvPr/>
        </p:nvSpPr>
        <p:spPr>
          <a:xfrm>
            <a:off x="1845724" y="3361102"/>
            <a:ext cx="765073" cy="473226"/>
          </a:xfrm>
          <a:prstGeom prst="rect">
            <a:avLst/>
          </a:prstGeom>
          <a:solidFill>
            <a:srgbClr val="7A54A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ExtraBold"/>
              <a:buNone/>
              <a:defRPr sz="3000" b="0" i="0" u="none" strike="noStrike" cap="none">
                <a:solidFill>
                  <a:schemeClr val="lt1"/>
                </a:solidFill>
                <a:latin typeface="Rubik ExtraBold"/>
                <a:ea typeface="Rubik ExtraBold"/>
                <a:cs typeface="Rubik ExtraBold"/>
                <a:sym typeface="Rubik ExtraBold"/>
              </a:defRPr>
            </a:lvl1pPr>
            <a:lvl2pPr marR="0" lvl="1" algn="l"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2pPr>
            <a:lvl3pPr marR="0" lvl="2" algn="l"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3pPr>
            <a:lvl4pPr marR="0" lvl="3" algn="l"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4pPr>
            <a:lvl5pPr marR="0" lvl="4" algn="l"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5pPr>
            <a:lvl6pPr marR="0" lvl="5" algn="l"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6pPr>
            <a:lvl7pPr marR="0" lvl="6" algn="l"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7pPr>
            <a:lvl8pPr marR="0" lvl="7" algn="l"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8pPr>
            <a:lvl9pPr marR="0" lvl="8" algn="l"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9pPr>
          </a:lstStyle>
          <a:p>
            <a:r>
              <a:rPr lang="en" dirty="0">
                <a:solidFill>
                  <a:schemeClr val="bg1"/>
                </a:solidFill>
              </a:rPr>
              <a:t>04</a:t>
            </a:r>
          </a:p>
        </p:txBody>
      </p:sp>
      <p:sp>
        <p:nvSpPr>
          <p:cNvPr id="14" name="Rectangle 13">
            <a:extLst>
              <a:ext uri="{FF2B5EF4-FFF2-40B4-BE49-F238E27FC236}">
                <a16:creationId xmlns:a16="http://schemas.microsoft.com/office/drawing/2014/main" id="{AE6104D4-0F80-74A4-FF7C-33ABE59940D7}"/>
              </a:ext>
            </a:extLst>
          </p:cNvPr>
          <p:cNvSpPr/>
          <p:nvPr/>
        </p:nvSpPr>
        <p:spPr>
          <a:xfrm>
            <a:off x="7972308" y="-12734"/>
            <a:ext cx="1191422" cy="126331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43" name="Google Shape;843;p31"/>
          <p:cNvSpPr/>
          <p:nvPr/>
        </p:nvSpPr>
        <p:spPr>
          <a:xfrm>
            <a:off x="-1562" y="0"/>
            <a:ext cx="1028700" cy="194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8" name="Google Shape;908;p31"/>
          <p:cNvGrpSpPr/>
          <p:nvPr/>
        </p:nvGrpSpPr>
        <p:grpSpPr>
          <a:xfrm rot="5400000">
            <a:off x="-1055813" y="3224893"/>
            <a:ext cx="3203279" cy="652894"/>
            <a:chOff x="2322940" y="3715040"/>
            <a:chExt cx="965218" cy="357300"/>
          </a:xfrm>
        </p:grpSpPr>
        <p:sp>
          <p:nvSpPr>
            <p:cNvPr id="909" name="Google Shape;909;p31"/>
            <p:cNvSpPr/>
            <p:nvPr/>
          </p:nvSpPr>
          <p:spPr>
            <a:xfrm>
              <a:off x="2322940" y="3715040"/>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1"/>
            <p:cNvSpPr/>
            <p:nvPr/>
          </p:nvSpPr>
          <p:spPr>
            <a:xfrm>
              <a:off x="2322940" y="3795591"/>
              <a:ext cx="965218" cy="34051"/>
            </a:xfrm>
            <a:custGeom>
              <a:avLst/>
              <a:gdLst/>
              <a:ahLst/>
              <a:cxnLst/>
              <a:rect l="l" t="t" r="r" b="b"/>
              <a:pathLst>
                <a:path w="31323" h="1105" extrusionOk="0">
                  <a:moveTo>
                    <a:pt x="1" y="0"/>
                  </a:moveTo>
                  <a:lnTo>
                    <a:pt x="1" y="1104"/>
                  </a:lnTo>
                  <a:lnTo>
                    <a:pt x="31323" y="1104"/>
                  </a:lnTo>
                  <a:lnTo>
                    <a:pt x="31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1"/>
            <p:cNvSpPr/>
            <p:nvPr/>
          </p:nvSpPr>
          <p:spPr>
            <a:xfrm>
              <a:off x="2322940" y="3876480"/>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1"/>
            <p:cNvSpPr/>
            <p:nvPr/>
          </p:nvSpPr>
          <p:spPr>
            <a:xfrm>
              <a:off x="2322940" y="3957400"/>
              <a:ext cx="965218" cy="34051"/>
            </a:xfrm>
            <a:custGeom>
              <a:avLst/>
              <a:gdLst/>
              <a:ahLst/>
              <a:cxnLst/>
              <a:rect l="l" t="t" r="r" b="b"/>
              <a:pathLst>
                <a:path w="31323" h="1105" extrusionOk="0">
                  <a:moveTo>
                    <a:pt x="1" y="0"/>
                  </a:moveTo>
                  <a:lnTo>
                    <a:pt x="1" y="1104"/>
                  </a:lnTo>
                  <a:lnTo>
                    <a:pt x="31323" y="1104"/>
                  </a:lnTo>
                  <a:lnTo>
                    <a:pt x="31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1"/>
            <p:cNvSpPr/>
            <p:nvPr/>
          </p:nvSpPr>
          <p:spPr>
            <a:xfrm>
              <a:off x="2322940" y="4038289"/>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 name="Google Shape;914;p31"/>
          <p:cNvSpPr/>
          <p:nvPr/>
        </p:nvSpPr>
        <p:spPr>
          <a:xfrm rot="5400000">
            <a:off x="-606525" y="3520127"/>
            <a:ext cx="3203279" cy="62219"/>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1"/>
          <p:cNvSpPr/>
          <p:nvPr/>
        </p:nvSpPr>
        <p:spPr>
          <a:xfrm rot="5400000">
            <a:off x="-1539682" y="3478784"/>
            <a:ext cx="3291025" cy="57159"/>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1"/>
          <p:cNvSpPr/>
          <p:nvPr/>
        </p:nvSpPr>
        <p:spPr>
          <a:xfrm>
            <a:off x="8115300" y="-12"/>
            <a:ext cx="1028700" cy="1038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100;p41">
            <a:extLst>
              <a:ext uri="{FF2B5EF4-FFF2-40B4-BE49-F238E27FC236}">
                <a16:creationId xmlns:a16="http://schemas.microsoft.com/office/drawing/2014/main" id="{CC9B4ADE-08EA-5BEE-298A-6FC4DF6D0192}"/>
              </a:ext>
            </a:extLst>
          </p:cNvPr>
          <p:cNvSpPr txBox="1">
            <a:spLocks noGrp="1"/>
          </p:cNvSpPr>
          <p:nvPr>
            <p:ph type="title"/>
          </p:nvPr>
        </p:nvSpPr>
        <p:spPr>
          <a:xfrm>
            <a:off x="1026224" y="329965"/>
            <a:ext cx="3729707" cy="1042200"/>
          </a:xfrm>
          <a:prstGeom prst="rect">
            <a:avLst/>
          </a:prstGeom>
          <a:noFill/>
          <a:ln>
            <a:noFill/>
          </a:ln>
        </p:spPr>
        <p:txBody>
          <a:bodyPr spcFirstLastPara="1" wrap="square" lIns="91425" tIns="91425" rIns="91425" bIns="91425" anchor="ctr" anchorCtr="0">
            <a:noAutofit/>
          </a:bodyPr>
          <a:lstStyle/>
          <a:p>
            <a:r>
              <a:rPr lang="en-US" sz="3600" dirty="0">
                <a:solidFill>
                  <a:schemeClr val="tx1"/>
                </a:solidFill>
                <a:latin typeface="STHupo" panose="02010800040101010101" pitchFamily="2" charset="-122"/>
                <a:ea typeface="STHupo" panose="02010800040101010101" pitchFamily="2" charset="-122"/>
                <a:sym typeface="Arial"/>
              </a:rPr>
              <a:t>Guess with me</a:t>
            </a:r>
          </a:p>
        </p:txBody>
      </p:sp>
      <p:sp>
        <p:nvSpPr>
          <p:cNvPr id="22" name="Rectangle 21">
            <a:extLst>
              <a:ext uri="{FF2B5EF4-FFF2-40B4-BE49-F238E27FC236}">
                <a16:creationId xmlns:a16="http://schemas.microsoft.com/office/drawing/2014/main" id="{67DE788E-906D-3C05-6E4B-6361DA174610}"/>
              </a:ext>
            </a:extLst>
          </p:cNvPr>
          <p:cNvSpPr/>
          <p:nvPr/>
        </p:nvSpPr>
        <p:spPr>
          <a:xfrm>
            <a:off x="3880893" y="4468343"/>
            <a:ext cx="721201" cy="3959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pic>
        <p:nvPicPr>
          <p:cNvPr id="3" name="Picture 2" descr="A picture containing dish, plant&#10;&#10;Description automatically generated">
            <a:extLst>
              <a:ext uri="{FF2B5EF4-FFF2-40B4-BE49-F238E27FC236}">
                <a16:creationId xmlns:a16="http://schemas.microsoft.com/office/drawing/2014/main" id="{BDB64B6B-A580-ABFF-DA64-8E7D7BDAAED7}"/>
              </a:ext>
            </a:extLst>
          </p:cNvPr>
          <p:cNvPicPr>
            <a:picLocks noChangeAspect="1"/>
          </p:cNvPicPr>
          <p:nvPr/>
        </p:nvPicPr>
        <p:blipFill>
          <a:blip r:embed="rId3"/>
          <a:stretch>
            <a:fillRect/>
          </a:stretch>
        </p:blipFill>
        <p:spPr>
          <a:xfrm>
            <a:off x="2230369" y="1739791"/>
            <a:ext cx="4743450" cy="2609850"/>
          </a:xfrm>
          <a:prstGeom prst="rect">
            <a:avLst/>
          </a:prstGeom>
        </p:spPr>
      </p:pic>
    </p:spTree>
    <p:extLst>
      <p:ext uri="{BB962C8B-B14F-4D97-AF65-F5344CB8AC3E}">
        <p14:creationId xmlns:p14="http://schemas.microsoft.com/office/powerpoint/2010/main" val="1976216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540"/>
        <p:cNvGrpSpPr/>
        <p:nvPr/>
      </p:nvGrpSpPr>
      <p:grpSpPr>
        <a:xfrm>
          <a:off x="0" y="0"/>
          <a:ext cx="0" cy="0"/>
          <a:chOff x="0" y="0"/>
          <a:chExt cx="0" cy="0"/>
        </a:xfrm>
      </p:grpSpPr>
      <p:sp>
        <p:nvSpPr>
          <p:cNvPr id="541" name="Google Shape;541;p28"/>
          <p:cNvSpPr txBox="1">
            <a:spLocks noGrp="1"/>
          </p:cNvSpPr>
          <p:nvPr>
            <p:ph type="title"/>
          </p:nvPr>
        </p:nvSpPr>
        <p:spPr>
          <a:prstGeom prst="rect">
            <a:avLst/>
          </a:prstGeom>
          <a:noFill/>
          <a:ln>
            <a:noFill/>
          </a:ln>
        </p:spPr>
        <p:txBody>
          <a:bodyPr spcFirstLastPara="1" wrap="square" lIns="91425" tIns="91425" rIns="91425" bIns="91425" anchor="ctr" anchorCtr="0">
            <a:noAutofit/>
          </a:bodyPr>
          <a:lstStyle/>
          <a:p>
            <a:pPr>
              <a:lnSpc>
                <a:spcPct val="90000"/>
              </a:lnSpc>
              <a:buClr>
                <a:srgbClr val="191919"/>
              </a:buClr>
              <a:buSzPts val="5200"/>
            </a:pPr>
            <a:r>
              <a:rPr lang="en" sz="4000">
                <a:latin typeface="STHupo" panose="02010800040101010101" pitchFamily="2" charset="-122"/>
                <a:ea typeface="STHupo" panose="02010800040101010101" pitchFamily="2" charset="-122"/>
              </a:rPr>
              <a:t>TABLE OF CONTENTS</a:t>
            </a:r>
            <a:endParaRPr sz="4000">
              <a:latin typeface="STHupo" panose="02010800040101010101" pitchFamily="2" charset="-122"/>
              <a:ea typeface="STHupo" panose="02010800040101010101" pitchFamily="2" charset="-122"/>
            </a:endParaRPr>
          </a:p>
        </p:txBody>
      </p:sp>
      <p:sp>
        <p:nvSpPr>
          <p:cNvPr id="546" name="Google Shape;546;p28"/>
          <p:cNvSpPr txBox="1">
            <a:spLocks noGrp="1"/>
          </p:cNvSpPr>
          <p:nvPr>
            <p:ph type="title" idx="5"/>
          </p:nvPr>
        </p:nvSpPr>
        <p:spPr>
          <a:xfrm>
            <a:off x="1774007" y="1483505"/>
            <a:ext cx="501366" cy="50136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700"/>
              <a:t>01</a:t>
            </a:r>
          </a:p>
        </p:txBody>
      </p:sp>
      <p:sp>
        <p:nvSpPr>
          <p:cNvPr id="550" name="Google Shape;550;p28"/>
          <p:cNvSpPr txBox="1">
            <a:spLocks noGrp="1"/>
          </p:cNvSpPr>
          <p:nvPr>
            <p:ph type="subTitle" idx="9"/>
          </p:nvPr>
        </p:nvSpPr>
        <p:spPr>
          <a:xfrm>
            <a:off x="2334650" y="1513956"/>
            <a:ext cx="4101869" cy="439660"/>
          </a:xfrm>
          <a:prstGeom prst="rect">
            <a:avLst/>
          </a:prstGeom>
          <a:noFill/>
          <a:ln>
            <a:noFill/>
          </a:ln>
        </p:spPr>
        <p:txBody>
          <a:bodyPr spcFirstLastPara="1" wrap="square" lIns="91425" tIns="91425" rIns="91425" bIns="91425" anchor="ctr" anchorCtr="0">
            <a:noAutofit/>
          </a:bodyPr>
          <a:lstStyle/>
          <a:p>
            <a:pPr>
              <a:lnSpc>
                <a:spcPct val="90000"/>
              </a:lnSpc>
              <a:buClr>
                <a:srgbClr val="191919"/>
              </a:buClr>
              <a:buSzPts val="5200"/>
              <a:buFont typeface="Rubik ExtraBold"/>
            </a:pPr>
            <a:r>
              <a:rPr lang="en-US" sz="1800" b="1" dirty="0">
                <a:ea typeface="STHupo"/>
              </a:rPr>
              <a:t>Hyperparameter</a:t>
            </a:r>
            <a:r>
              <a:rPr lang="en-US" sz="1800" b="1" dirty="0">
                <a:latin typeface="Avenir Next LT Pro"/>
                <a:ea typeface="STHupo"/>
              </a:rPr>
              <a:t> </a:t>
            </a:r>
            <a:r>
              <a:rPr lang="en-US" sz="1800" b="1" dirty="0">
                <a:ea typeface="STHupo"/>
              </a:rPr>
              <a:t>Optimization</a:t>
            </a:r>
          </a:p>
        </p:txBody>
      </p:sp>
      <p:sp>
        <p:nvSpPr>
          <p:cNvPr id="551" name="Google Shape;551;p28"/>
          <p:cNvSpPr txBox="1">
            <a:spLocks noGrp="1"/>
          </p:cNvSpPr>
          <p:nvPr>
            <p:ph type="subTitle" idx="13"/>
          </p:nvPr>
        </p:nvSpPr>
        <p:spPr>
          <a:xfrm>
            <a:off x="2336134" y="3228715"/>
            <a:ext cx="3169635" cy="527610"/>
          </a:xfrm>
          <a:prstGeom prst="rect">
            <a:avLst/>
          </a:prstGeom>
          <a:noFill/>
          <a:ln>
            <a:noFill/>
          </a:ln>
        </p:spPr>
        <p:txBody>
          <a:bodyPr spcFirstLastPara="1" wrap="square" lIns="91425" tIns="91425" rIns="91425" bIns="91425" anchor="ctr" anchorCtr="0">
            <a:noAutofit/>
          </a:bodyPr>
          <a:lstStyle/>
          <a:p>
            <a:r>
              <a:rPr lang="en-US" sz="1800" b="1" dirty="0">
                <a:ea typeface="STHupo"/>
              </a:rPr>
              <a:t>Ensemble Techniques</a:t>
            </a:r>
            <a:endParaRPr lang="en-US" sz="1800" dirty="0">
              <a:ea typeface="STHupo"/>
            </a:endParaRPr>
          </a:p>
        </p:txBody>
      </p:sp>
      <p:sp>
        <p:nvSpPr>
          <p:cNvPr id="552" name="Google Shape;552;p28"/>
          <p:cNvSpPr txBox="1">
            <a:spLocks noGrp="1"/>
          </p:cNvSpPr>
          <p:nvPr>
            <p:ph type="subTitle" idx="14"/>
          </p:nvPr>
        </p:nvSpPr>
        <p:spPr>
          <a:xfrm>
            <a:off x="2334582" y="2403204"/>
            <a:ext cx="2507134" cy="462253"/>
          </a:xfrm>
          <a:prstGeom prst="rect">
            <a:avLst/>
          </a:prstGeom>
          <a:noFill/>
          <a:ln>
            <a:noFill/>
          </a:ln>
        </p:spPr>
        <p:txBody>
          <a:bodyPr spcFirstLastPara="1" wrap="square" lIns="91425" tIns="91425" rIns="91425" bIns="91425" anchor="ctr" anchorCtr="0">
            <a:noAutofit/>
          </a:bodyPr>
          <a:lstStyle/>
          <a:p>
            <a:r>
              <a:rPr lang="en-US" sz="1800" b="1" dirty="0">
                <a:ea typeface="STHupo"/>
              </a:rPr>
              <a:t>Feature Selection</a:t>
            </a:r>
          </a:p>
        </p:txBody>
      </p:sp>
      <p:sp>
        <p:nvSpPr>
          <p:cNvPr id="554" name="Google Shape;554;p28"/>
          <p:cNvSpPr/>
          <p:nvPr/>
        </p:nvSpPr>
        <p:spPr>
          <a:xfrm>
            <a:off x="8119201" y="1787826"/>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p:cNvSpPr/>
          <p:nvPr/>
        </p:nvSpPr>
        <p:spPr>
          <a:xfrm>
            <a:off x="7304225" y="598250"/>
            <a:ext cx="266254" cy="266254"/>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8"/>
          <p:cNvSpPr/>
          <p:nvPr/>
        </p:nvSpPr>
        <p:spPr>
          <a:xfrm>
            <a:off x="-112" y="0"/>
            <a:ext cx="1028700" cy="1038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8"/>
          <p:cNvSpPr/>
          <p:nvPr/>
        </p:nvSpPr>
        <p:spPr>
          <a:xfrm>
            <a:off x="0" y="1038300"/>
            <a:ext cx="1028700" cy="2664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8"/>
          <p:cNvSpPr/>
          <p:nvPr/>
        </p:nvSpPr>
        <p:spPr>
          <a:xfrm>
            <a:off x="322099" y="1327225"/>
            <a:ext cx="384502" cy="384407"/>
          </a:xfrm>
          <a:custGeom>
            <a:avLst/>
            <a:gdLst/>
            <a:ahLst/>
            <a:cxnLst/>
            <a:rect l="l" t="t" r="r" b="b"/>
            <a:pathLst>
              <a:path w="5866" h="5865" extrusionOk="0">
                <a:moveTo>
                  <a:pt x="3988" y="0"/>
                </a:moveTo>
                <a:lnTo>
                  <a:pt x="2872" y="1693"/>
                </a:lnTo>
                <a:lnTo>
                  <a:pt x="1596" y="111"/>
                </a:lnTo>
                <a:lnTo>
                  <a:pt x="2013" y="2098"/>
                </a:lnTo>
                <a:lnTo>
                  <a:pt x="2013" y="2098"/>
                </a:lnTo>
                <a:lnTo>
                  <a:pt x="1" y="1877"/>
                </a:lnTo>
                <a:lnTo>
                  <a:pt x="1694" y="2994"/>
                </a:lnTo>
                <a:lnTo>
                  <a:pt x="111" y="4270"/>
                </a:lnTo>
                <a:lnTo>
                  <a:pt x="2099" y="3852"/>
                </a:lnTo>
                <a:lnTo>
                  <a:pt x="1890" y="5865"/>
                </a:lnTo>
                <a:lnTo>
                  <a:pt x="2994" y="4171"/>
                </a:lnTo>
                <a:lnTo>
                  <a:pt x="4270" y="5754"/>
                </a:lnTo>
                <a:lnTo>
                  <a:pt x="3853" y="3767"/>
                </a:lnTo>
                <a:lnTo>
                  <a:pt x="5865" y="3987"/>
                </a:lnTo>
                <a:lnTo>
                  <a:pt x="4172" y="2871"/>
                </a:lnTo>
                <a:lnTo>
                  <a:pt x="5755" y="1595"/>
                </a:lnTo>
                <a:lnTo>
                  <a:pt x="3767" y="2012"/>
                </a:lnTo>
                <a:lnTo>
                  <a:pt x="39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8"/>
          <p:cNvSpPr/>
          <p:nvPr/>
        </p:nvSpPr>
        <p:spPr>
          <a:xfrm>
            <a:off x="322099" y="1904593"/>
            <a:ext cx="384502" cy="385193"/>
          </a:xfrm>
          <a:custGeom>
            <a:avLst/>
            <a:gdLst/>
            <a:ahLst/>
            <a:cxnLst/>
            <a:rect l="l" t="t" r="r" b="b"/>
            <a:pathLst>
              <a:path w="5866" h="5877" extrusionOk="0">
                <a:moveTo>
                  <a:pt x="3988" y="0"/>
                </a:moveTo>
                <a:lnTo>
                  <a:pt x="2872" y="1693"/>
                </a:lnTo>
                <a:lnTo>
                  <a:pt x="1596" y="123"/>
                </a:lnTo>
                <a:lnTo>
                  <a:pt x="2013" y="2098"/>
                </a:lnTo>
                <a:lnTo>
                  <a:pt x="1" y="1889"/>
                </a:lnTo>
                <a:lnTo>
                  <a:pt x="1" y="1889"/>
                </a:lnTo>
                <a:lnTo>
                  <a:pt x="1694" y="2994"/>
                </a:lnTo>
                <a:lnTo>
                  <a:pt x="111" y="4270"/>
                </a:lnTo>
                <a:lnTo>
                  <a:pt x="111" y="4270"/>
                </a:lnTo>
                <a:lnTo>
                  <a:pt x="2099" y="3852"/>
                </a:lnTo>
                <a:lnTo>
                  <a:pt x="1890" y="5877"/>
                </a:lnTo>
                <a:lnTo>
                  <a:pt x="2994" y="4184"/>
                </a:lnTo>
                <a:lnTo>
                  <a:pt x="4270" y="5754"/>
                </a:lnTo>
                <a:lnTo>
                  <a:pt x="3853" y="3766"/>
                </a:lnTo>
                <a:lnTo>
                  <a:pt x="5865" y="3987"/>
                </a:lnTo>
                <a:lnTo>
                  <a:pt x="4172" y="2871"/>
                </a:lnTo>
                <a:lnTo>
                  <a:pt x="5755" y="1607"/>
                </a:lnTo>
                <a:lnTo>
                  <a:pt x="3767" y="2012"/>
                </a:lnTo>
                <a:lnTo>
                  <a:pt x="39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8"/>
          <p:cNvSpPr/>
          <p:nvPr/>
        </p:nvSpPr>
        <p:spPr>
          <a:xfrm>
            <a:off x="322099" y="3029505"/>
            <a:ext cx="384502" cy="384472"/>
          </a:xfrm>
          <a:custGeom>
            <a:avLst/>
            <a:gdLst/>
            <a:ahLst/>
            <a:cxnLst/>
            <a:rect l="l" t="t" r="r" b="b"/>
            <a:pathLst>
              <a:path w="5866" h="5866" extrusionOk="0">
                <a:moveTo>
                  <a:pt x="3988" y="1"/>
                </a:moveTo>
                <a:lnTo>
                  <a:pt x="2872" y="1694"/>
                </a:lnTo>
                <a:lnTo>
                  <a:pt x="1596" y="111"/>
                </a:lnTo>
                <a:lnTo>
                  <a:pt x="2013" y="2099"/>
                </a:lnTo>
                <a:lnTo>
                  <a:pt x="1" y="1878"/>
                </a:lnTo>
                <a:lnTo>
                  <a:pt x="1694" y="2994"/>
                </a:lnTo>
                <a:lnTo>
                  <a:pt x="111" y="4270"/>
                </a:lnTo>
                <a:lnTo>
                  <a:pt x="111" y="4270"/>
                </a:lnTo>
                <a:lnTo>
                  <a:pt x="2099" y="3853"/>
                </a:lnTo>
                <a:lnTo>
                  <a:pt x="1890" y="5865"/>
                </a:lnTo>
                <a:lnTo>
                  <a:pt x="2994" y="4172"/>
                </a:lnTo>
                <a:lnTo>
                  <a:pt x="4270" y="5755"/>
                </a:lnTo>
                <a:lnTo>
                  <a:pt x="3853" y="3767"/>
                </a:lnTo>
                <a:lnTo>
                  <a:pt x="5865" y="3988"/>
                </a:lnTo>
                <a:lnTo>
                  <a:pt x="4172" y="2872"/>
                </a:lnTo>
                <a:lnTo>
                  <a:pt x="5755" y="1596"/>
                </a:lnTo>
                <a:lnTo>
                  <a:pt x="3767" y="2013"/>
                </a:lnTo>
                <a:lnTo>
                  <a:pt x="39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8"/>
          <p:cNvSpPr/>
          <p:nvPr/>
        </p:nvSpPr>
        <p:spPr>
          <a:xfrm>
            <a:off x="322099" y="2482746"/>
            <a:ext cx="384502" cy="384407"/>
          </a:xfrm>
          <a:custGeom>
            <a:avLst/>
            <a:gdLst/>
            <a:ahLst/>
            <a:cxnLst/>
            <a:rect l="l" t="t" r="r" b="b"/>
            <a:pathLst>
              <a:path w="5866" h="5865" extrusionOk="0">
                <a:moveTo>
                  <a:pt x="3988" y="0"/>
                </a:moveTo>
                <a:lnTo>
                  <a:pt x="2872" y="1693"/>
                </a:lnTo>
                <a:lnTo>
                  <a:pt x="1596" y="111"/>
                </a:lnTo>
                <a:lnTo>
                  <a:pt x="2013" y="2098"/>
                </a:lnTo>
                <a:lnTo>
                  <a:pt x="1" y="1877"/>
                </a:lnTo>
                <a:lnTo>
                  <a:pt x="1" y="1877"/>
                </a:lnTo>
                <a:lnTo>
                  <a:pt x="1694" y="2994"/>
                </a:lnTo>
                <a:lnTo>
                  <a:pt x="111" y="4270"/>
                </a:lnTo>
                <a:lnTo>
                  <a:pt x="111" y="4270"/>
                </a:lnTo>
                <a:lnTo>
                  <a:pt x="2099" y="3853"/>
                </a:lnTo>
                <a:lnTo>
                  <a:pt x="1890" y="5865"/>
                </a:lnTo>
                <a:lnTo>
                  <a:pt x="2994" y="4172"/>
                </a:lnTo>
                <a:lnTo>
                  <a:pt x="4270" y="5754"/>
                </a:lnTo>
                <a:lnTo>
                  <a:pt x="3853" y="3767"/>
                </a:lnTo>
                <a:lnTo>
                  <a:pt x="5865" y="3975"/>
                </a:lnTo>
                <a:lnTo>
                  <a:pt x="4172" y="2871"/>
                </a:lnTo>
                <a:lnTo>
                  <a:pt x="5755" y="1595"/>
                </a:lnTo>
                <a:lnTo>
                  <a:pt x="3767" y="2012"/>
                </a:lnTo>
                <a:lnTo>
                  <a:pt x="3767" y="2012"/>
                </a:lnTo>
                <a:lnTo>
                  <a:pt x="39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 name="Google Shape;595;p28"/>
          <p:cNvGrpSpPr/>
          <p:nvPr/>
        </p:nvGrpSpPr>
        <p:grpSpPr>
          <a:xfrm rot="5400000">
            <a:off x="-189025" y="4102488"/>
            <a:ext cx="1452074" cy="652894"/>
            <a:chOff x="2322940" y="3715040"/>
            <a:chExt cx="965218" cy="357300"/>
          </a:xfrm>
        </p:grpSpPr>
        <p:sp>
          <p:nvSpPr>
            <p:cNvPr id="596" name="Google Shape;596;p28"/>
            <p:cNvSpPr/>
            <p:nvPr/>
          </p:nvSpPr>
          <p:spPr>
            <a:xfrm>
              <a:off x="2322940" y="3715040"/>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8"/>
            <p:cNvSpPr/>
            <p:nvPr/>
          </p:nvSpPr>
          <p:spPr>
            <a:xfrm>
              <a:off x="2322940" y="3795591"/>
              <a:ext cx="965218" cy="34051"/>
            </a:xfrm>
            <a:custGeom>
              <a:avLst/>
              <a:gdLst/>
              <a:ahLst/>
              <a:cxnLst/>
              <a:rect l="l" t="t" r="r" b="b"/>
              <a:pathLst>
                <a:path w="31323" h="1105" extrusionOk="0">
                  <a:moveTo>
                    <a:pt x="1" y="0"/>
                  </a:moveTo>
                  <a:lnTo>
                    <a:pt x="1" y="1104"/>
                  </a:lnTo>
                  <a:lnTo>
                    <a:pt x="31323" y="1104"/>
                  </a:lnTo>
                  <a:lnTo>
                    <a:pt x="313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8"/>
            <p:cNvSpPr/>
            <p:nvPr/>
          </p:nvSpPr>
          <p:spPr>
            <a:xfrm>
              <a:off x="2322940" y="3876480"/>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8"/>
            <p:cNvSpPr/>
            <p:nvPr/>
          </p:nvSpPr>
          <p:spPr>
            <a:xfrm>
              <a:off x="2322940" y="3957400"/>
              <a:ext cx="965218" cy="34051"/>
            </a:xfrm>
            <a:custGeom>
              <a:avLst/>
              <a:gdLst/>
              <a:ahLst/>
              <a:cxnLst/>
              <a:rect l="l" t="t" r="r" b="b"/>
              <a:pathLst>
                <a:path w="31323" h="1105" extrusionOk="0">
                  <a:moveTo>
                    <a:pt x="1" y="0"/>
                  </a:moveTo>
                  <a:lnTo>
                    <a:pt x="1" y="1104"/>
                  </a:lnTo>
                  <a:lnTo>
                    <a:pt x="31323" y="1104"/>
                  </a:lnTo>
                  <a:lnTo>
                    <a:pt x="313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8"/>
            <p:cNvSpPr/>
            <p:nvPr/>
          </p:nvSpPr>
          <p:spPr>
            <a:xfrm>
              <a:off x="2322940" y="4038289"/>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 name="Google Shape;601;p28"/>
          <p:cNvSpPr/>
          <p:nvPr/>
        </p:nvSpPr>
        <p:spPr>
          <a:xfrm rot="5400000">
            <a:off x="260275" y="4397818"/>
            <a:ext cx="1452056" cy="62220"/>
          </a:xfrm>
          <a:custGeom>
            <a:avLst/>
            <a:gdLst/>
            <a:ahLst/>
            <a:cxnLst/>
            <a:rect l="l" t="t" r="r" b="b"/>
            <a:pathLst>
              <a:path w="31323" h="1105" extrusionOk="0">
                <a:moveTo>
                  <a:pt x="1" y="1"/>
                </a:moveTo>
                <a:lnTo>
                  <a:pt x="1" y="1105"/>
                </a:lnTo>
                <a:lnTo>
                  <a:pt x="31323" y="1105"/>
                </a:lnTo>
                <a:lnTo>
                  <a:pt x="31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8"/>
          <p:cNvSpPr/>
          <p:nvPr/>
        </p:nvSpPr>
        <p:spPr>
          <a:xfrm rot="5400000">
            <a:off x="-626480" y="4397818"/>
            <a:ext cx="1452056" cy="62220"/>
          </a:xfrm>
          <a:custGeom>
            <a:avLst/>
            <a:gdLst/>
            <a:ahLst/>
            <a:cxnLst/>
            <a:rect l="l" t="t" r="r" b="b"/>
            <a:pathLst>
              <a:path w="31323" h="1105" extrusionOk="0">
                <a:moveTo>
                  <a:pt x="1" y="1"/>
                </a:moveTo>
                <a:lnTo>
                  <a:pt x="1" y="1105"/>
                </a:lnTo>
                <a:lnTo>
                  <a:pt x="31323" y="1105"/>
                </a:lnTo>
                <a:lnTo>
                  <a:pt x="31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8"/>
          <p:cNvSpPr/>
          <p:nvPr/>
        </p:nvSpPr>
        <p:spPr>
          <a:xfrm>
            <a:off x="1322539" y="4341377"/>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8"/>
          <p:cNvSpPr/>
          <p:nvPr/>
        </p:nvSpPr>
        <p:spPr>
          <a:xfrm>
            <a:off x="1252114" y="1084040"/>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picture containing icon&#10;&#10;Description automatically generated">
            <a:extLst>
              <a:ext uri="{FF2B5EF4-FFF2-40B4-BE49-F238E27FC236}">
                <a16:creationId xmlns:a16="http://schemas.microsoft.com/office/drawing/2014/main" id="{E427B366-212C-CAEB-1C1C-861C17567905}"/>
              </a:ext>
            </a:extLst>
          </p:cNvPr>
          <p:cNvPicPr>
            <a:picLocks noChangeAspect="1"/>
          </p:cNvPicPr>
          <p:nvPr/>
        </p:nvPicPr>
        <p:blipFill>
          <a:blip r:embed="rId4"/>
          <a:stretch>
            <a:fillRect/>
          </a:stretch>
        </p:blipFill>
        <p:spPr>
          <a:xfrm>
            <a:off x="-220489" y="-41143"/>
            <a:ext cx="905647" cy="905647"/>
          </a:xfrm>
          <a:prstGeom prst="rect">
            <a:avLst/>
          </a:prstGeom>
        </p:spPr>
      </p:pic>
      <p:pic>
        <p:nvPicPr>
          <p:cNvPr id="4" name="Picture 3" descr="A picture containing icon&#10;&#10;Description automatically generated">
            <a:extLst>
              <a:ext uri="{FF2B5EF4-FFF2-40B4-BE49-F238E27FC236}">
                <a16:creationId xmlns:a16="http://schemas.microsoft.com/office/drawing/2014/main" id="{BA356EA5-99B3-4E78-1226-1BD34C2F1FBB}"/>
              </a:ext>
            </a:extLst>
          </p:cNvPr>
          <p:cNvPicPr>
            <a:picLocks noChangeAspect="1"/>
          </p:cNvPicPr>
          <p:nvPr/>
        </p:nvPicPr>
        <p:blipFill rotWithShape="1">
          <a:blip r:embed="rId4"/>
          <a:srcRect r="36413"/>
          <a:stretch/>
        </p:blipFill>
        <p:spPr>
          <a:xfrm>
            <a:off x="452711" y="297952"/>
            <a:ext cx="575877" cy="905647"/>
          </a:xfrm>
          <a:prstGeom prst="rect">
            <a:avLst/>
          </a:prstGeom>
        </p:spPr>
      </p:pic>
      <p:sp>
        <p:nvSpPr>
          <p:cNvPr id="19" name="Google Shape;546;p28">
            <a:extLst>
              <a:ext uri="{FF2B5EF4-FFF2-40B4-BE49-F238E27FC236}">
                <a16:creationId xmlns:a16="http://schemas.microsoft.com/office/drawing/2014/main" id="{7FC7B5EE-1928-2810-21A1-0FB9BE753A05}"/>
              </a:ext>
            </a:extLst>
          </p:cNvPr>
          <p:cNvSpPr txBox="1">
            <a:spLocks/>
          </p:cNvSpPr>
          <p:nvPr/>
        </p:nvSpPr>
        <p:spPr>
          <a:xfrm>
            <a:off x="1773716" y="2374962"/>
            <a:ext cx="501366" cy="501366"/>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ExtraBold"/>
              <a:buNone/>
              <a:defRPr sz="3000" b="0" i="0" u="none" strike="noStrike" cap="none">
                <a:solidFill>
                  <a:schemeClr val="lt1"/>
                </a:solidFill>
                <a:latin typeface="Rubik ExtraBold"/>
                <a:ea typeface="Rubik ExtraBold"/>
                <a:cs typeface="Rubik ExtraBold"/>
                <a:sym typeface="Rubik ExtraBold"/>
              </a:defRPr>
            </a:lvl1pPr>
            <a:lvl2pPr marR="0" lvl="1" algn="l"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2pPr>
            <a:lvl3pPr marR="0" lvl="2" algn="l"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3pPr>
            <a:lvl4pPr marR="0" lvl="3" algn="l"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4pPr>
            <a:lvl5pPr marR="0" lvl="4" algn="l"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5pPr>
            <a:lvl6pPr marR="0" lvl="5" algn="l"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6pPr>
            <a:lvl7pPr marR="0" lvl="6" algn="l"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7pPr>
            <a:lvl8pPr marR="0" lvl="7" algn="l"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8pPr>
            <a:lvl9pPr marR="0" lvl="8" algn="l"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9pPr>
          </a:lstStyle>
          <a:p>
            <a:r>
              <a:rPr lang="en" sz="1700"/>
              <a:t>02</a:t>
            </a:r>
          </a:p>
        </p:txBody>
      </p:sp>
      <p:sp>
        <p:nvSpPr>
          <p:cNvPr id="21" name="Google Shape;546;p28">
            <a:extLst>
              <a:ext uri="{FF2B5EF4-FFF2-40B4-BE49-F238E27FC236}">
                <a16:creationId xmlns:a16="http://schemas.microsoft.com/office/drawing/2014/main" id="{B870A08E-6360-BEB5-4A7D-E7FFB457746A}"/>
              </a:ext>
            </a:extLst>
          </p:cNvPr>
          <p:cNvSpPr txBox="1">
            <a:spLocks/>
          </p:cNvSpPr>
          <p:nvPr/>
        </p:nvSpPr>
        <p:spPr>
          <a:xfrm>
            <a:off x="1778079" y="3242947"/>
            <a:ext cx="501366" cy="501366"/>
          </a:xfrm>
          <a:prstGeom prst="rect">
            <a:avLst/>
          </a:prstGeom>
          <a:solidFill>
            <a:schemeClr val="accent1">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ExtraBold"/>
              <a:buNone/>
              <a:defRPr sz="3000" b="0" i="0" u="none" strike="noStrike" cap="none">
                <a:solidFill>
                  <a:schemeClr val="lt1"/>
                </a:solidFill>
                <a:latin typeface="Rubik ExtraBold"/>
                <a:ea typeface="Rubik ExtraBold"/>
                <a:cs typeface="Rubik ExtraBold"/>
                <a:sym typeface="Rubik ExtraBold"/>
              </a:defRPr>
            </a:lvl1pPr>
            <a:lvl2pPr marR="0" lvl="1" algn="l"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2pPr>
            <a:lvl3pPr marR="0" lvl="2" algn="l"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3pPr>
            <a:lvl4pPr marR="0" lvl="3" algn="l"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4pPr>
            <a:lvl5pPr marR="0" lvl="4" algn="l"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5pPr>
            <a:lvl6pPr marR="0" lvl="5" algn="l"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6pPr>
            <a:lvl7pPr marR="0" lvl="6" algn="l"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7pPr>
            <a:lvl8pPr marR="0" lvl="7" algn="l"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8pPr>
            <a:lvl9pPr marR="0" lvl="8" algn="l"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9pPr>
          </a:lstStyle>
          <a:p>
            <a:r>
              <a:rPr lang="en" sz="1700"/>
              <a:t>03</a:t>
            </a:r>
          </a:p>
        </p:txBody>
      </p:sp>
    </p:spTree>
  </p:cSld>
  <p:clrMapOvr>
    <a:overrideClrMapping bg1="lt1" tx1="dk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77"/>
        <p:cNvGrpSpPr/>
        <p:nvPr/>
      </p:nvGrpSpPr>
      <p:grpSpPr>
        <a:xfrm>
          <a:off x="0" y="0"/>
          <a:ext cx="0" cy="0"/>
          <a:chOff x="0" y="0"/>
          <a:chExt cx="0" cy="0"/>
        </a:xfrm>
      </p:grpSpPr>
      <p:sp>
        <p:nvSpPr>
          <p:cNvPr id="2461" name="Google Shape;2461;p43"/>
          <p:cNvSpPr/>
          <p:nvPr/>
        </p:nvSpPr>
        <p:spPr>
          <a:xfrm>
            <a:off x="8339828" y="1713048"/>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Rectangle 1">
            <a:extLst>
              <a:ext uri="{FF2B5EF4-FFF2-40B4-BE49-F238E27FC236}">
                <a16:creationId xmlns:a16="http://schemas.microsoft.com/office/drawing/2014/main" id="{D371E333-8B9B-4888-B142-08E7D31830E0}"/>
              </a:ext>
            </a:extLst>
          </p:cNvPr>
          <p:cNvSpPr>
            <a:spLocks noChangeArrowheads="1"/>
          </p:cNvSpPr>
          <p:nvPr/>
        </p:nvSpPr>
        <p:spPr bwMode="auto">
          <a:xfrm>
            <a:off x="674464" y="1429338"/>
            <a:ext cx="7517555" cy="304698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285750" indent="-285750" algn="just">
              <a:buFont typeface="Arial" panose="020B0604020202020204" pitchFamily="34" charset="0"/>
              <a:buChar char="•"/>
            </a:pPr>
            <a:r>
              <a:rPr lang="en-US" sz="1600" dirty="0">
                <a:solidFill>
                  <a:srgbClr val="565656"/>
                </a:solidFill>
                <a:latin typeface="Avenir Next LT Pro" panose="020B0504020202020204" pitchFamily="34" charset="77"/>
              </a:rPr>
              <a:t>The voting ensemble method combines the predictions of multiple models by voting. The voting can be used to make more accurate predictions than any single model by combining the knowledge and expertise of multiple experts. </a:t>
            </a:r>
          </a:p>
          <a:p>
            <a:pPr marL="285750" indent="-285750" algn="just">
              <a:buFont typeface="Arial" panose="020B0604020202020204" pitchFamily="34" charset="0"/>
              <a:buChar char="•"/>
            </a:pPr>
            <a:endParaRPr lang="en-US" sz="1600" dirty="0">
              <a:solidFill>
                <a:srgbClr val="565656"/>
              </a:solidFill>
              <a:latin typeface="Avenir Next LT Pro" panose="020B0504020202020204" pitchFamily="34" charset="77"/>
            </a:endParaRPr>
          </a:p>
          <a:p>
            <a:pPr marL="285750" indent="-285750" algn="just">
              <a:buFont typeface="Arial" panose="020B0604020202020204" pitchFamily="34" charset="0"/>
              <a:buChar char="•"/>
            </a:pPr>
            <a:r>
              <a:rPr lang="en-US" sz="1600" dirty="0">
                <a:solidFill>
                  <a:srgbClr val="565656"/>
                </a:solidFill>
                <a:latin typeface="Avenir Next LT Pro" panose="020B0504020202020204" pitchFamily="34" charset="77"/>
              </a:rPr>
              <a:t>The idea is that, by pooling the predictions of multiple models, you can reduce the variance and avoid overfitting. </a:t>
            </a:r>
          </a:p>
          <a:p>
            <a:pPr algn="just"/>
            <a:endParaRPr lang="en-US" sz="1600" dirty="0">
              <a:solidFill>
                <a:srgbClr val="565656"/>
              </a:solidFill>
              <a:latin typeface="Avenir Next LT Pro" panose="020B0504020202020204" pitchFamily="34" charset="77"/>
            </a:endParaRPr>
          </a:p>
          <a:p>
            <a:pPr marL="285750" indent="-285750" algn="just">
              <a:buFont typeface="Arial" panose="020B0604020202020204" pitchFamily="34" charset="0"/>
              <a:buChar char="•"/>
            </a:pPr>
            <a:r>
              <a:rPr lang="en-US" sz="1600" dirty="0">
                <a:solidFill>
                  <a:srgbClr val="565656"/>
                </a:solidFill>
                <a:latin typeface="Avenir Next LT Pro" panose="020B0504020202020204" pitchFamily="34" charset="77"/>
              </a:rPr>
              <a:t>Voting is typically used when there are multiple models with different configurations, or when there are multiple experts with different opinions. In either case, it can help to produce a more accurate prediction by aggregating the information from multiple sources. </a:t>
            </a:r>
            <a:endParaRPr lang="en-SA" altLang="en-SA" sz="1600" dirty="0">
              <a:solidFill>
                <a:srgbClr val="565656"/>
              </a:solidFill>
              <a:latin typeface="Avenir Next LT Pro" panose="020B0504020202020204" pitchFamily="34" charset="77"/>
            </a:endParaRPr>
          </a:p>
        </p:txBody>
      </p:sp>
      <p:grpSp>
        <p:nvGrpSpPr>
          <p:cNvPr id="20" name="Google Shape;2137;p41">
            <a:extLst>
              <a:ext uri="{FF2B5EF4-FFF2-40B4-BE49-F238E27FC236}">
                <a16:creationId xmlns:a16="http://schemas.microsoft.com/office/drawing/2014/main" id="{C8CB8C37-7A62-B0BF-AB39-01D3D2A9C57C}"/>
              </a:ext>
            </a:extLst>
          </p:cNvPr>
          <p:cNvGrpSpPr/>
          <p:nvPr/>
        </p:nvGrpSpPr>
        <p:grpSpPr>
          <a:xfrm rot="5400000">
            <a:off x="-2438125" y="2281048"/>
            <a:ext cx="5241972" cy="505703"/>
            <a:chOff x="2322940" y="3795591"/>
            <a:chExt cx="965218" cy="276749"/>
          </a:xfrm>
        </p:grpSpPr>
        <p:sp>
          <p:nvSpPr>
            <p:cNvPr id="21" name="Google Shape;2139;p41">
              <a:extLst>
                <a:ext uri="{FF2B5EF4-FFF2-40B4-BE49-F238E27FC236}">
                  <a16:creationId xmlns:a16="http://schemas.microsoft.com/office/drawing/2014/main" id="{EA6D765F-6D12-FEAB-96B0-F5E9B3E972A5}"/>
                </a:ext>
              </a:extLst>
            </p:cNvPr>
            <p:cNvSpPr/>
            <p:nvPr/>
          </p:nvSpPr>
          <p:spPr>
            <a:xfrm>
              <a:off x="2322940" y="3795591"/>
              <a:ext cx="965218" cy="34051"/>
            </a:xfrm>
            <a:custGeom>
              <a:avLst/>
              <a:gdLst/>
              <a:ahLst/>
              <a:cxnLst/>
              <a:rect l="l" t="t" r="r" b="b"/>
              <a:pathLst>
                <a:path w="31323" h="1105" extrusionOk="0">
                  <a:moveTo>
                    <a:pt x="1" y="0"/>
                  </a:moveTo>
                  <a:lnTo>
                    <a:pt x="1" y="1104"/>
                  </a:lnTo>
                  <a:lnTo>
                    <a:pt x="31323" y="1104"/>
                  </a:lnTo>
                  <a:lnTo>
                    <a:pt x="31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40;p41">
              <a:extLst>
                <a:ext uri="{FF2B5EF4-FFF2-40B4-BE49-F238E27FC236}">
                  <a16:creationId xmlns:a16="http://schemas.microsoft.com/office/drawing/2014/main" id="{040D2201-3462-EF5A-665B-A45E97EFDFCD}"/>
                </a:ext>
              </a:extLst>
            </p:cNvPr>
            <p:cNvSpPr/>
            <p:nvPr/>
          </p:nvSpPr>
          <p:spPr>
            <a:xfrm>
              <a:off x="2322940" y="3876480"/>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41;p41">
              <a:extLst>
                <a:ext uri="{FF2B5EF4-FFF2-40B4-BE49-F238E27FC236}">
                  <a16:creationId xmlns:a16="http://schemas.microsoft.com/office/drawing/2014/main" id="{02365AB3-0314-1450-BE09-2744C3A9E880}"/>
                </a:ext>
              </a:extLst>
            </p:cNvPr>
            <p:cNvSpPr/>
            <p:nvPr/>
          </p:nvSpPr>
          <p:spPr>
            <a:xfrm>
              <a:off x="2322940" y="3957400"/>
              <a:ext cx="965218" cy="34051"/>
            </a:xfrm>
            <a:custGeom>
              <a:avLst/>
              <a:gdLst/>
              <a:ahLst/>
              <a:cxnLst/>
              <a:rect l="l" t="t" r="r" b="b"/>
              <a:pathLst>
                <a:path w="31323" h="1105" extrusionOk="0">
                  <a:moveTo>
                    <a:pt x="1" y="0"/>
                  </a:moveTo>
                  <a:lnTo>
                    <a:pt x="1" y="1104"/>
                  </a:lnTo>
                  <a:lnTo>
                    <a:pt x="31323" y="1104"/>
                  </a:lnTo>
                  <a:lnTo>
                    <a:pt x="31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42;p41">
              <a:extLst>
                <a:ext uri="{FF2B5EF4-FFF2-40B4-BE49-F238E27FC236}">
                  <a16:creationId xmlns:a16="http://schemas.microsoft.com/office/drawing/2014/main" id="{61389105-326F-ADC0-6C23-3395081F64BB}"/>
                </a:ext>
              </a:extLst>
            </p:cNvPr>
            <p:cNvSpPr/>
            <p:nvPr/>
          </p:nvSpPr>
          <p:spPr>
            <a:xfrm>
              <a:off x="2322940" y="4038289"/>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595;p28">
            <a:extLst>
              <a:ext uri="{FF2B5EF4-FFF2-40B4-BE49-F238E27FC236}">
                <a16:creationId xmlns:a16="http://schemas.microsoft.com/office/drawing/2014/main" id="{FE5589AA-A3FA-720E-E908-EF315B3E3D25}"/>
              </a:ext>
            </a:extLst>
          </p:cNvPr>
          <p:cNvGrpSpPr/>
          <p:nvPr/>
        </p:nvGrpSpPr>
        <p:grpSpPr>
          <a:xfrm rot="5400000">
            <a:off x="-2797530" y="2241077"/>
            <a:ext cx="5309220" cy="652894"/>
            <a:chOff x="2322940" y="3715040"/>
            <a:chExt cx="965218" cy="357300"/>
          </a:xfrm>
        </p:grpSpPr>
        <p:sp>
          <p:nvSpPr>
            <p:cNvPr id="26" name="Google Shape;596;p28">
              <a:extLst>
                <a:ext uri="{FF2B5EF4-FFF2-40B4-BE49-F238E27FC236}">
                  <a16:creationId xmlns:a16="http://schemas.microsoft.com/office/drawing/2014/main" id="{BE6BFB4E-37D8-49B1-24C5-B972B7F07E95}"/>
                </a:ext>
              </a:extLst>
            </p:cNvPr>
            <p:cNvSpPr/>
            <p:nvPr/>
          </p:nvSpPr>
          <p:spPr>
            <a:xfrm>
              <a:off x="2322940" y="3715040"/>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97;p28">
              <a:extLst>
                <a:ext uri="{FF2B5EF4-FFF2-40B4-BE49-F238E27FC236}">
                  <a16:creationId xmlns:a16="http://schemas.microsoft.com/office/drawing/2014/main" id="{CAD3E41A-86D8-95AF-95FE-C5FDC503180D}"/>
                </a:ext>
              </a:extLst>
            </p:cNvPr>
            <p:cNvSpPr/>
            <p:nvPr/>
          </p:nvSpPr>
          <p:spPr>
            <a:xfrm>
              <a:off x="2322940" y="3795591"/>
              <a:ext cx="965218" cy="34051"/>
            </a:xfrm>
            <a:custGeom>
              <a:avLst/>
              <a:gdLst/>
              <a:ahLst/>
              <a:cxnLst/>
              <a:rect l="l" t="t" r="r" b="b"/>
              <a:pathLst>
                <a:path w="31323" h="1105" extrusionOk="0">
                  <a:moveTo>
                    <a:pt x="1" y="0"/>
                  </a:moveTo>
                  <a:lnTo>
                    <a:pt x="1" y="1104"/>
                  </a:lnTo>
                  <a:lnTo>
                    <a:pt x="31323" y="1104"/>
                  </a:lnTo>
                  <a:lnTo>
                    <a:pt x="313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98;p28">
              <a:extLst>
                <a:ext uri="{FF2B5EF4-FFF2-40B4-BE49-F238E27FC236}">
                  <a16:creationId xmlns:a16="http://schemas.microsoft.com/office/drawing/2014/main" id="{722FAB7B-76D5-8CCD-C89F-BF16B2DDC321}"/>
                </a:ext>
              </a:extLst>
            </p:cNvPr>
            <p:cNvSpPr/>
            <p:nvPr/>
          </p:nvSpPr>
          <p:spPr>
            <a:xfrm>
              <a:off x="2322940" y="3876480"/>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99;p28">
              <a:extLst>
                <a:ext uri="{FF2B5EF4-FFF2-40B4-BE49-F238E27FC236}">
                  <a16:creationId xmlns:a16="http://schemas.microsoft.com/office/drawing/2014/main" id="{45BCA43E-9FB5-8A0A-4876-5FADE712197A}"/>
                </a:ext>
              </a:extLst>
            </p:cNvPr>
            <p:cNvSpPr/>
            <p:nvPr/>
          </p:nvSpPr>
          <p:spPr>
            <a:xfrm>
              <a:off x="2322940" y="3957400"/>
              <a:ext cx="965218" cy="34051"/>
            </a:xfrm>
            <a:custGeom>
              <a:avLst/>
              <a:gdLst/>
              <a:ahLst/>
              <a:cxnLst/>
              <a:rect l="l" t="t" r="r" b="b"/>
              <a:pathLst>
                <a:path w="31323" h="1105" extrusionOk="0">
                  <a:moveTo>
                    <a:pt x="1" y="0"/>
                  </a:moveTo>
                  <a:lnTo>
                    <a:pt x="1" y="1104"/>
                  </a:lnTo>
                  <a:lnTo>
                    <a:pt x="31323" y="1104"/>
                  </a:lnTo>
                  <a:lnTo>
                    <a:pt x="313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00;p28">
              <a:extLst>
                <a:ext uri="{FF2B5EF4-FFF2-40B4-BE49-F238E27FC236}">
                  <a16:creationId xmlns:a16="http://schemas.microsoft.com/office/drawing/2014/main" id="{6AA54E52-E39A-1C01-928D-D763D9CE28F2}"/>
                </a:ext>
              </a:extLst>
            </p:cNvPr>
            <p:cNvSpPr/>
            <p:nvPr/>
          </p:nvSpPr>
          <p:spPr>
            <a:xfrm>
              <a:off x="2322940" y="4038289"/>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551;p28">
            <a:extLst>
              <a:ext uri="{FF2B5EF4-FFF2-40B4-BE49-F238E27FC236}">
                <a16:creationId xmlns:a16="http://schemas.microsoft.com/office/drawing/2014/main" id="{082EC0F8-A4E7-F74C-2CEF-B4C058B83207}"/>
              </a:ext>
            </a:extLst>
          </p:cNvPr>
          <p:cNvSpPr txBox="1">
            <a:spLocks/>
          </p:cNvSpPr>
          <p:nvPr/>
        </p:nvSpPr>
        <p:spPr>
          <a:xfrm>
            <a:off x="1252954" y="389530"/>
            <a:ext cx="5750902"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rgbClr val="191919"/>
              </a:buClr>
              <a:buSzPts val="5200"/>
            </a:pPr>
            <a:r>
              <a:rPr lang="en-US" sz="2800">
                <a:latin typeface="STHupo" panose="02010800040101010101" pitchFamily="2" charset="-122"/>
                <a:ea typeface="STHupo" panose="02010800040101010101" pitchFamily="2" charset="-122"/>
              </a:rPr>
              <a:t>Voting (improves prediction) </a:t>
            </a:r>
          </a:p>
        </p:txBody>
      </p:sp>
      <p:pic>
        <p:nvPicPr>
          <p:cNvPr id="4" name="Picture 3">
            <a:extLst>
              <a:ext uri="{FF2B5EF4-FFF2-40B4-BE49-F238E27FC236}">
                <a16:creationId xmlns:a16="http://schemas.microsoft.com/office/drawing/2014/main" id="{F358BA78-F166-49A9-F9D0-BC91B13423EF}"/>
              </a:ext>
            </a:extLst>
          </p:cNvPr>
          <p:cNvPicPr>
            <a:picLocks noChangeAspect="1"/>
          </p:cNvPicPr>
          <p:nvPr/>
        </p:nvPicPr>
        <p:blipFill>
          <a:blip r:embed="rId3"/>
          <a:stretch>
            <a:fillRect/>
          </a:stretch>
        </p:blipFill>
        <p:spPr>
          <a:xfrm>
            <a:off x="404602" y="270188"/>
            <a:ext cx="938865" cy="816935"/>
          </a:xfrm>
          <a:prstGeom prst="rect">
            <a:avLst/>
          </a:prstGeom>
        </p:spPr>
      </p:pic>
    </p:spTree>
    <p:extLst>
      <p:ext uri="{BB962C8B-B14F-4D97-AF65-F5344CB8AC3E}">
        <p14:creationId xmlns:p14="http://schemas.microsoft.com/office/powerpoint/2010/main" val="24347602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43" name="Google Shape;843;p31"/>
          <p:cNvSpPr/>
          <p:nvPr/>
        </p:nvSpPr>
        <p:spPr>
          <a:xfrm>
            <a:off x="-1562" y="0"/>
            <a:ext cx="1028700" cy="194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8" name="Google Shape;908;p31"/>
          <p:cNvGrpSpPr/>
          <p:nvPr/>
        </p:nvGrpSpPr>
        <p:grpSpPr>
          <a:xfrm rot="5400000">
            <a:off x="-1055813" y="3224893"/>
            <a:ext cx="3203279" cy="652894"/>
            <a:chOff x="2322940" y="3715040"/>
            <a:chExt cx="965218" cy="357300"/>
          </a:xfrm>
        </p:grpSpPr>
        <p:sp>
          <p:nvSpPr>
            <p:cNvPr id="909" name="Google Shape;909;p31"/>
            <p:cNvSpPr/>
            <p:nvPr/>
          </p:nvSpPr>
          <p:spPr>
            <a:xfrm>
              <a:off x="2322940" y="3715040"/>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1"/>
            <p:cNvSpPr/>
            <p:nvPr/>
          </p:nvSpPr>
          <p:spPr>
            <a:xfrm>
              <a:off x="2322940" y="3795591"/>
              <a:ext cx="965218" cy="34051"/>
            </a:xfrm>
            <a:custGeom>
              <a:avLst/>
              <a:gdLst/>
              <a:ahLst/>
              <a:cxnLst/>
              <a:rect l="l" t="t" r="r" b="b"/>
              <a:pathLst>
                <a:path w="31323" h="1105" extrusionOk="0">
                  <a:moveTo>
                    <a:pt x="1" y="0"/>
                  </a:moveTo>
                  <a:lnTo>
                    <a:pt x="1" y="1104"/>
                  </a:lnTo>
                  <a:lnTo>
                    <a:pt x="31323" y="1104"/>
                  </a:lnTo>
                  <a:lnTo>
                    <a:pt x="31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1"/>
            <p:cNvSpPr/>
            <p:nvPr/>
          </p:nvSpPr>
          <p:spPr>
            <a:xfrm>
              <a:off x="2322940" y="3876480"/>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1"/>
            <p:cNvSpPr/>
            <p:nvPr/>
          </p:nvSpPr>
          <p:spPr>
            <a:xfrm>
              <a:off x="2322940" y="3957400"/>
              <a:ext cx="965218" cy="34051"/>
            </a:xfrm>
            <a:custGeom>
              <a:avLst/>
              <a:gdLst/>
              <a:ahLst/>
              <a:cxnLst/>
              <a:rect l="l" t="t" r="r" b="b"/>
              <a:pathLst>
                <a:path w="31323" h="1105" extrusionOk="0">
                  <a:moveTo>
                    <a:pt x="1" y="0"/>
                  </a:moveTo>
                  <a:lnTo>
                    <a:pt x="1" y="1104"/>
                  </a:lnTo>
                  <a:lnTo>
                    <a:pt x="31323" y="1104"/>
                  </a:lnTo>
                  <a:lnTo>
                    <a:pt x="31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1"/>
            <p:cNvSpPr/>
            <p:nvPr/>
          </p:nvSpPr>
          <p:spPr>
            <a:xfrm>
              <a:off x="2322940" y="4038289"/>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 name="Google Shape;914;p31"/>
          <p:cNvSpPr/>
          <p:nvPr/>
        </p:nvSpPr>
        <p:spPr>
          <a:xfrm rot="5400000">
            <a:off x="-606525" y="3520127"/>
            <a:ext cx="3203279" cy="62219"/>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1"/>
          <p:cNvSpPr/>
          <p:nvPr/>
        </p:nvSpPr>
        <p:spPr>
          <a:xfrm rot="5400000">
            <a:off x="-1539682" y="3478784"/>
            <a:ext cx="3291025" cy="57159"/>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1"/>
          <p:cNvSpPr/>
          <p:nvPr/>
        </p:nvSpPr>
        <p:spPr>
          <a:xfrm>
            <a:off x="8115300" y="-12"/>
            <a:ext cx="1028700" cy="1038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100;p41">
            <a:extLst>
              <a:ext uri="{FF2B5EF4-FFF2-40B4-BE49-F238E27FC236}">
                <a16:creationId xmlns:a16="http://schemas.microsoft.com/office/drawing/2014/main" id="{CC9B4ADE-08EA-5BEE-298A-6FC4DF6D0192}"/>
              </a:ext>
            </a:extLst>
          </p:cNvPr>
          <p:cNvSpPr txBox="1">
            <a:spLocks noGrp="1"/>
          </p:cNvSpPr>
          <p:nvPr>
            <p:ph type="title"/>
          </p:nvPr>
        </p:nvSpPr>
        <p:spPr>
          <a:xfrm>
            <a:off x="1026224" y="0"/>
            <a:ext cx="2140833" cy="1042200"/>
          </a:xfrm>
          <a:prstGeom prst="rect">
            <a:avLst/>
          </a:prstGeom>
          <a:noFill/>
          <a:ln>
            <a:noFill/>
          </a:ln>
        </p:spPr>
        <p:txBody>
          <a:bodyPr spcFirstLastPara="1" wrap="square" lIns="91425" tIns="91425" rIns="91425" bIns="91425" anchor="ctr" anchorCtr="0">
            <a:noAutofit/>
          </a:bodyPr>
          <a:lstStyle/>
          <a:p>
            <a:r>
              <a:rPr lang="en-US" sz="3600">
                <a:solidFill>
                  <a:schemeClr val="tx1"/>
                </a:solidFill>
                <a:latin typeface="STHupo" panose="02010800040101010101" pitchFamily="2" charset="-122"/>
                <a:ea typeface="STHupo" panose="02010800040101010101" pitchFamily="2" charset="-122"/>
                <a:sym typeface="Arial"/>
              </a:rPr>
              <a:t>Example:</a:t>
            </a:r>
          </a:p>
        </p:txBody>
      </p:sp>
      <p:sp>
        <p:nvSpPr>
          <p:cNvPr id="22" name="Rectangle 21">
            <a:extLst>
              <a:ext uri="{FF2B5EF4-FFF2-40B4-BE49-F238E27FC236}">
                <a16:creationId xmlns:a16="http://schemas.microsoft.com/office/drawing/2014/main" id="{67DE788E-906D-3C05-6E4B-6361DA174610}"/>
              </a:ext>
            </a:extLst>
          </p:cNvPr>
          <p:cNvSpPr/>
          <p:nvPr/>
        </p:nvSpPr>
        <p:spPr>
          <a:xfrm>
            <a:off x="3880893" y="4468343"/>
            <a:ext cx="721201" cy="3959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pic>
        <p:nvPicPr>
          <p:cNvPr id="4" name="Picture 3">
            <a:extLst>
              <a:ext uri="{FF2B5EF4-FFF2-40B4-BE49-F238E27FC236}">
                <a16:creationId xmlns:a16="http://schemas.microsoft.com/office/drawing/2014/main" id="{75055957-169F-99CF-73FD-6935E221F229}"/>
              </a:ext>
            </a:extLst>
          </p:cNvPr>
          <p:cNvPicPr>
            <a:picLocks noChangeAspect="1"/>
          </p:cNvPicPr>
          <p:nvPr/>
        </p:nvPicPr>
        <p:blipFill>
          <a:blip r:embed="rId3"/>
          <a:stretch>
            <a:fillRect/>
          </a:stretch>
        </p:blipFill>
        <p:spPr>
          <a:xfrm>
            <a:off x="1708628" y="1175680"/>
            <a:ext cx="3889792" cy="3557915"/>
          </a:xfrm>
          <a:prstGeom prst="rect">
            <a:avLst/>
          </a:prstGeom>
        </p:spPr>
      </p:pic>
      <p:pic>
        <p:nvPicPr>
          <p:cNvPr id="6" name="Picture 5">
            <a:extLst>
              <a:ext uri="{FF2B5EF4-FFF2-40B4-BE49-F238E27FC236}">
                <a16:creationId xmlns:a16="http://schemas.microsoft.com/office/drawing/2014/main" id="{69D7AE5A-5152-42DF-45D2-6CACE77AD673}"/>
              </a:ext>
            </a:extLst>
          </p:cNvPr>
          <p:cNvPicPr>
            <a:picLocks noChangeAspect="1"/>
          </p:cNvPicPr>
          <p:nvPr/>
        </p:nvPicPr>
        <p:blipFill>
          <a:blip r:embed="rId4"/>
          <a:stretch>
            <a:fillRect/>
          </a:stretch>
        </p:blipFill>
        <p:spPr>
          <a:xfrm>
            <a:off x="5847388" y="1949597"/>
            <a:ext cx="3077232" cy="1402283"/>
          </a:xfrm>
          <a:prstGeom prst="rect">
            <a:avLst/>
          </a:prstGeom>
        </p:spPr>
      </p:pic>
    </p:spTree>
    <p:extLst>
      <p:ext uri="{BB962C8B-B14F-4D97-AF65-F5344CB8AC3E}">
        <p14:creationId xmlns:p14="http://schemas.microsoft.com/office/powerpoint/2010/main" val="38144075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77"/>
        <p:cNvGrpSpPr/>
        <p:nvPr/>
      </p:nvGrpSpPr>
      <p:grpSpPr>
        <a:xfrm>
          <a:off x="0" y="0"/>
          <a:ext cx="0" cy="0"/>
          <a:chOff x="0" y="0"/>
          <a:chExt cx="0" cy="0"/>
        </a:xfrm>
      </p:grpSpPr>
      <p:sp>
        <p:nvSpPr>
          <p:cNvPr id="2461" name="Google Shape;2461;p43"/>
          <p:cNvSpPr/>
          <p:nvPr/>
        </p:nvSpPr>
        <p:spPr>
          <a:xfrm>
            <a:off x="8339828" y="1713048"/>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Rectangle 1">
            <a:extLst>
              <a:ext uri="{FF2B5EF4-FFF2-40B4-BE49-F238E27FC236}">
                <a16:creationId xmlns:a16="http://schemas.microsoft.com/office/drawing/2014/main" id="{D371E333-8B9B-4888-B142-08E7D31830E0}"/>
              </a:ext>
            </a:extLst>
          </p:cNvPr>
          <p:cNvSpPr>
            <a:spLocks noChangeArrowheads="1"/>
          </p:cNvSpPr>
          <p:nvPr/>
        </p:nvSpPr>
        <p:spPr bwMode="auto">
          <a:xfrm>
            <a:off x="715556" y="1256627"/>
            <a:ext cx="7712888" cy="2554545"/>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285750" indent="-285750" algn="just">
              <a:buFont typeface="Arial" panose="020B0604020202020204" pitchFamily="34" charset="0"/>
              <a:buChar char="•"/>
            </a:pPr>
            <a:r>
              <a:rPr lang="en-US" sz="1600" dirty="0">
                <a:solidFill>
                  <a:srgbClr val="565656"/>
                </a:solidFill>
                <a:latin typeface="Avenir Next LT Pro" panose="020B0504020202020204" pitchFamily="34" charset="77"/>
              </a:rPr>
              <a:t>Boosting is an Ensemble Learning technique that makes use of a set of base learners to improve the stability and effectiveness of a ML model. Boosting architecture is the generation of sequential hypotheses.</a:t>
            </a:r>
          </a:p>
          <a:p>
            <a:pPr marL="285750" indent="-285750" algn="just">
              <a:buFont typeface="Arial" panose="020B0604020202020204" pitchFamily="34" charset="0"/>
              <a:buChar char="•"/>
            </a:pPr>
            <a:endParaRPr lang="en-US" sz="1600" dirty="0">
              <a:solidFill>
                <a:srgbClr val="565656"/>
              </a:solidFill>
              <a:latin typeface="Avenir Next LT Pro" panose="020B0504020202020204" pitchFamily="34" charset="77"/>
            </a:endParaRPr>
          </a:p>
          <a:p>
            <a:pPr marL="285750" indent="-285750" algn="just">
              <a:buFont typeface="Arial" panose="020B0604020202020204" pitchFamily="34" charset="0"/>
              <a:buChar char="•"/>
            </a:pPr>
            <a:r>
              <a:rPr lang="en-US" sz="1600" dirty="0">
                <a:solidFill>
                  <a:srgbClr val="565656"/>
                </a:solidFill>
                <a:latin typeface="Avenir Next LT Pro" panose="020B0504020202020204" pitchFamily="34" charset="77"/>
              </a:rPr>
              <a:t>The central idea of boosting is the implementation of homogeneous (same classifier) ML algorithms in a sequential way, where each of these ML algorithms tries to improve the stability of the model by focusing on the errors made by the previous one. The way in which the errors of each base learner are considered to be improved with the next base learner in the sequence.</a:t>
            </a:r>
            <a:endParaRPr lang="en-SA" altLang="en-SA" sz="1600" dirty="0">
              <a:solidFill>
                <a:srgbClr val="565656"/>
              </a:solidFill>
              <a:latin typeface="Avenir Next LT Pro" panose="020B0504020202020204" pitchFamily="34" charset="77"/>
            </a:endParaRPr>
          </a:p>
        </p:txBody>
      </p:sp>
      <p:grpSp>
        <p:nvGrpSpPr>
          <p:cNvPr id="20" name="Google Shape;2137;p41">
            <a:extLst>
              <a:ext uri="{FF2B5EF4-FFF2-40B4-BE49-F238E27FC236}">
                <a16:creationId xmlns:a16="http://schemas.microsoft.com/office/drawing/2014/main" id="{C8CB8C37-7A62-B0BF-AB39-01D3D2A9C57C}"/>
              </a:ext>
            </a:extLst>
          </p:cNvPr>
          <p:cNvGrpSpPr/>
          <p:nvPr/>
        </p:nvGrpSpPr>
        <p:grpSpPr>
          <a:xfrm rot="5400000">
            <a:off x="-2438125" y="2281048"/>
            <a:ext cx="5241972" cy="505703"/>
            <a:chOff x="2322940" y="3795591"/>
            <a:chExt cx="965218" cy="276749"/>
          </a:xfrm>
        </p:grpSpPr>
        <p:sp>
          <p:nvSpPr>
            <p:cNvPr id="21" name="Google Shape;2139;p41">
              <a:extLst>
                <a:ext uri="{FF2B5EF4-FFF2-40B4-BE49-F238E27FC236}">
                  <a16:creationId xmlns:a16="http://schemas.microsoft.com/office/drawing/2014/main" id="{EA6D765F-6D12-FEAB-96B0-F5E9B3E972A5}"/>
                </a:ext>
              </a:extLst>
            </p:cNvPr>
            <p:cNvSpPr/>
            <p:nvPr/>
          </p:nvSpPr>
          <p:spPr>
            <a:xfrm>
              <a:off x="2322940" y="3795591"/>
              <a:ext cx="965218" cy="34051"/>
            </a:xfrm>
            <a:custGeom>
              <a:avLst/>
              <a:gdLst/>
              <a:ahLst/>
              <a:cxnLst/>
              <a:rect l="l" t="t" r="r" b="b"/>
              <a:pathLst>
                <a:path w="31323" h="1105" extrusionOk="0">
                  <a:moveTo>
                    <a:pt x="1" y="0"/>
                  </a:moveTo>
                  <a:lnTo>
                    <a:pt x="1" y="1104"/>
                  </a:lnTo>
                  <a:lnTo>
                    <a:pt x="31323" y="1104"/>
                  </a:lnTo>
                  <a:lnTo>
                    <a:pt x="31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40;p41">
              <a:extLst>
                <a:ext uri="{FF2B5EF4-FFF2-40B4-BE49-F238E27FC236}">
                  <a16:creationId xmlns:a16="http://schemas.microsoft.com/office/drawing/2014/main" id="{040D2201-3462-EF5A-665B-A45E97EFDFCD}"/>
                </a:ext>
              </a:extLst>
            </p:cNvPr>
            <p:cNvSpPr/>
            <p:nvPr/>
          </p:nvSpPr>
          <p:spPr>
            <a:xfrm>
              <a:off x="2322940" y="3876480"/>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41;p41">
              <a:extLst>
                <a:ext uri="{FF2B5EF4-FFF2-40B4-BE49-F238E27FC236}">
                  <a16:creationId xmlns:a16="http://schemas.microsoft.com/office/drawing/2014/main" id="{02365AB3-0314-1450-BE09-2744C3A9E880}"/>
                </a:ext>
              </a:extLst>
            </p:cNvPr>
            <p:cNvSpPr/>
            <p:nvPr/>
          </p:nvSpPr>
          <p:spPr>
            <a:xfrm>
              <a:off x="2322940" y="3957400"/>
              <a:ext cx="965218" cy="34051"/>
            </a:xfrm>
            <a:custGeom>
              <a:avLst/>
              <a:gdLst/>
              <a:ahLst/>
              <a:cxnLst/>
              <a:rect l="l" t="t" r="r" b="b"/>
              <a:pathLst>
                <a:path w="31323" h="1105" extrusionOk="0">
                  <a:moveTo>
                    <a:pt x="1" y="0"/>
                  </a:moveTo>
                  <a:lnTo>
                    <a:pt x="1" y="1104"/>
                  </a:lnTo>
                  <a:lnTo>
                    <a:pt x="31323" y="1104"/>
                  </a:lnTo>
                  <a:lnTo>
                    <a:pt x="31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42;p41">
              <a:extLst>
                <a:ext uri="{FF2B5EF4-FFF2-40B4-BE49-F238E27FC236}">
                  <a16:creationId xmlns:a16="http://schemas.microsoft.com/office/drawing/2014/main" id="{61389105-326F-ADC0-6C23-3395081F64BB}"/>
                </a:ext>
              </a:extLst>
            </p:cNvPr>
            <p:cNvSpPr/>
            <p:nvPr/>
          </p:nvSpPr>
          <p:spPr>
            <a:xfrm>
              <a:off x="2322940" y="4038289"/>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595;p28">
            <a:extLst>
              <a:ext uri="{FF2B5EF4-FFF2-40B4-BE49-F238E27FC236}">
                <a16:creationId xmlns:a16="http://schemas.microsoft.com/office/drawing/2014/main" id="{FE5589AA-A3FA-720E-E908-EF315B3E3D25}"/>
              </a:ext>
            </a:extLst>
          </p:cNvPr>
          <p:cNvGrpSpPr/>
          <p:nvPr/>
        </p:nvGrpSpPr>
        <p:grpSpPr>
          <a:xfrm rot="5400000">
            <a:off x="-2797530" y="2241077"/>
            <a:ext cx="5309220" cy="652894"/>
            <a:chOff x="2322940" y="3715040"/>
            <a:chExt cx="965218" cy="357300"/>
          </a:xfrm>
        </p:grpSpPr>
        <p:sp>
          <p:nvSpPr>
            <p:cNvPr id="26" name="Google Shape;596;p28">
              <a:extLst>
                <a:ext uri="{FF2B5EF4-FFF2-40B4-BE49-F238E27FC236}">
                  <a16:creationId xmlns:a16="http://schemas.microsoft.com/office/drawing/2014/main" id="{BE6BFB4E-37D8-49B1-24C5-B972B7F07E95}"/>
                </a:ext>
              </a:extLst>
            </p:cNvPr>
            <p:cNvSpPr/>
            <p:nvPr/>
          </p:nvSpPr>
          <p:spPr>
            <a:xfrm>
              <a:off x="2322940" y="3715040"/>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97;p28">
              <a:extLst>
                <a:ext uri="{FF2B5EF4-FFF2-40B4-BE49-F238E27FC236}">
                  <a16:creationId xmlns:a16="http://schemas.microsoft.com/office/drawing/2014/main" id="{CAD3E41A-86D8-95AF-95FE-C5FDC503180D}"/>
                </a:ext>
              </a:extLst>
            </p:cNvPr>
            <p:cNvSpPr/>
            <p:nvPr/>
          </p:nvSpPr>
          <p:spPr>
            <a:xfrm>
              <a:off x="2322940" y="3795591"/>
              <a:ext cx="965218" cy="34051"/>
            </a:xfrm>
            <a:custGeom>
              <a:avLst/>
              <a:gdLst/>
              <a:ahLst/>
              <a:cxnLst/>
              <a:rect l="l" t="t" r="r" b="b"/>
              <a:pathLst>
                <a:path w="31323" h="1105" extrusionOk="0">
                  <a:moveTo>
                    <a:pt x="1" y="0"/>
                  </a:moveTo>
                  <a:lnTo>
                    <a:pt x="1" y="1104"/>
                  </a:lnTo>
                  <a:lnTo>
                    <a:pt x="31323" y="1104"/>
                  </a:lnTo>
                  <a:lnTo>
                    <a:pt x="313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98;p28">
              <a:extLst>
                <a:ext uri="{FF2B5EF4-FFF2-40B4-BE49-F238E27FC236}">
                  <a16:creationId xmlns:a16="http://schemas.microsoft.com/office/drawing/2014/main" id="{722FAB7B-76D5-8CCD-C89F-BF16B2DDC321}"/>
                </a:ext>
              </a:extLst>
            </p:cNvPr>
            <p:cNvSpPr/>
            <p:nvPr/>
          </p:nvSpPr>
          <p:spPr>
            <a:xfrm>
              <a:off x="2322940" y="3876480"/>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99;p28">
              <a:extLst>
                <a:ext uri="{FF2B5EF4-FFF2-40B4-BE49-F238E27FC236}">
                  <a16:creationId xmlns:a16="http://schemas.microsoft.com/office/drawing/2014/main" id="{45BCA43E-9FB5-8A0A-4876-5FADE712197A}"/>
                </a:ext>
              </a:extLst>
            </p:cNvPr>
            <p:cNvSpPr/>
            <p:nvPr/>
          </p:nvSpPr>
          <p:spPr>
            <a:xfrm>
              <a:off x="2322940" y="3957400"/>
              <a:ext cx="965218" cy="34051"/>
            </a:xfrm>
            <a:custGeom>
              <a:avLst/>
              <a:gdLst/>
              <a:ahLst/>
              <a:cxnLst/>
              <a:rect l="l" t="t" r="r" b="b"/>
              <a:pathLst>
                <a:path w="31323" h="1105" extrusionOk="0">
                  <a:moveTo>
                    <a:pt x="1" y="0"/>
                  </a:moveTo>
                  <a:lnTo>
                    <a:pt x="1" y="1104"/>
                  </a:lnTo>
                  <a:lnTo>
                    <a:pt x="31323" y="1104"/>
                  </a:lnTo>
                  <a:lnTo>
                    <a:pt x="313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00;p28">
              <a:extLst>
                <a:ext uri="{FF2B5EF4-FFF2-40B4-BE49-F238E27FC236}">
                  <a16:creationId xmlns:a16="http://schemas.microsoft.com/office/drawing/2014/main" id="{6AA54E52-E39A-1C01-928D-D763D9CE28F2}"/>
                </a:ext>
              </a:extLst>
            </p:cNvPr>
            <p:cNvSpPr/>
            <p:nvPr/>
          </p:nvSpPr>
          <p:spPr>
            <a:xfrm>
              <a:off x="2322940" y="4038289"/>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551;p28">
            <a:extLst>
              <a:ext uri="{FF2B5EF4-FFF2-40B4-BE49-F238E27FC236}">
                <a16:creationId xmlns:a16="http://schemas.microsoft.com/office/drawing/2014/main" id="{082EC0F8-A4E7-F74C-2CEF-B4C058B83207}"/>
              </a:ext>
            </a:extLst>
          </p:cNvPr>
          <p:cNvSpPr txBox="1">
            <a:spLocks/>
          </p:cNvSpPr>
          <p:nvPr/>
        </p:nvSpPr>
        <p:spPr>
          <a:xfrm>
            <a:off x="1252954" y="389530"/>
            <a:ext cx="5750902"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rgbClr val="191919"/>
              </a:buClr>
              <a:buSzPts val="5200"/>
            </a:pPr>
            <a:r>
              <a:rPr lang="en-US" sz="2800" dirty="0">
                <a:latin typeface="STHupo" panose="02010800040101010101" pitchFamily="2" charset="-122"/>
                <a:ea typeface="STHupo" panose="02010800040101010101" pitchFamily="2" charset="-122"/>
              </a:rPr>
              <a:t>Boosting (reduce the Bias) </a:t>
            </a:r>
          </a:p>
        </p:txBody>
      </p:sp>
      <p:sp>
        <p:nvSpPr>
          <p:cNvPr id="3" name="Google Shape;546;p28">
            <a:extLst>
              <a:ext uri="{FF2B5EF4-FFF2-40B4-BE49-F238E27FC236}">
                <a16:creationId xmlns:a16="http://schemas.microsoft.com/office/drawing/2014/main" id="{919232D9-32B9-F0BC-5B90-543D7812421D}"/>
              </a:ext>
            </a:extLst>
          </p:cNvPr>
          <p:cNvSpPr txBox="1">
            <a:spLocks/>
          </p:cNvSpPr>
          <p:nvPr/>
        </p:nvSpPr>
        <p:spPr>
          <a:xfrm>
            <a:off x="521300" y="398594"/>
            <a:ext cx="765073" cy="473226"/>
          </a:xfrm>
          <a:prstGeom prst="rect">
            <a:avLst/>
          </a:prstGeom>
          <a:solidFill>
            <a:srgbClr val="21396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ExtraBold"/>
              <a:buNone/>
              <a:defRPr sz="3000" b="0" i="0" u="none" strike="noStrike" cap="none">
                <a:solidFill>
                  <a:schemeClr val="lt1"/>
                </a:solidFill>
                <a:latin typeface="Rubik ExtraBold"/>
                <a:ea typeface="Rubik ExtraBold"/>
                <a:cs typeface="Rubik ExtraBold"/>
                <a:sym typeface="Rubik ExtraBold"/>
              </a:defRPr>
            </a:lvl1pPr>
            <a:lvl2pPr marR="0" lvl="1" algn="l"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2pPr>
            <a:lvl3pPr marR="0" lvl="2" algn="l"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3pPr>
            <a:lvl4pPr marR="0" lvl="3" algn="l"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4pPr>
            <a:lvl5pPr marR="0" lvl="4" algn="l"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5pPr>
            <a:lvl6pPr marR="0" lvl="5" algn="l"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6pPr>
            <a:lvl7pPr marR="0" lvl="6" algn="l"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7pPr>
            <a:lvl8pPr marR="0" lvl="7" algn="l"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8pPr>
            <a:lvl9pPr marR="0" lvl="8" algn="l"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9pPr>
          </a:lstStyle>
          <a:p>
            <a:r>
              <a:rPr lang="en" dirty="0"/>
              <a:t>02</a:t>
            </a:r>
          </a:p>
        </p:txBody>
      </p:sp>
    </p:spTree>
    <p:extLst>
      <p:ext uri="{BB962C8B-B14F-4D97-AF65-F5344CB8AC3E}">
        <p14:creationId xmlns:p14="http://schemas.microsoft.com/office/powerpoint/2010/main" val="39280268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43" name="Google Shape;843;p31"/>
          <p:cNvSpPr/>
          <p:nvPr/>
        </p:nvSpPr>
        <p:spPr>
          <a:xfrm>
            <a:off x="-1562" y="0"/>
            <a:ext cx="1028700" cy="194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8" name="Google Shape;908;p31"/>
          <p:cNvGrpSpPr/>
          <p:nvPr/>
        </p:nvGrpSpPr>
        <p:grpSpPr>
          <a:xfrm rot="5400000">
            <a:off x="-1055813" y="3224893"/>
            <a:ext cx="3203279" cy="652894"/>
            <a:chOff x="2322940" y="3715040"/>
            <a:chExt cx="965218" cy="357300"/>
          </a:xfrm>
        </p:grpSpPr>
        <p:sp>
          <p:nvSpPr>
            <p:cNvPr id="909" name="Google Shape;909;p31"/>
            <p:cNvSpPr/>
            <p:nvPr/>
          </p:nvSpPr>
          <p:spPr>
            <a:xfrm>
              <a:off x="2322940" y="3715040"/>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1"/>
            <p:cNvSpPr/>
            <p:nvPr/>
          </p:nvSpPr>
          <p:spPr>
            <a:xfrm>
              <a:off x="2322940" y="3795591"/>
              <a:ext cx="965218" cy="34051"/>
            </a:xfrm>
            <a:custGeom>
              <a:avLst/>
              <a:gdLst/>
              <a:ahLst/>
              <a:cxnLst/>
              <a:rect l="l" t="t" r="r" b="b"/>
              <a:pathLst>
                <a:path w="31323" h="1105" extrusionOk="0">
                  <a:moveTo>
                    <a:pt x="1" y="0"/>
                  </a:moveTo>
                  <a:lnTo>
                    <a:pt x="1" y="1104"/>
                  </a:lnTo>
                  <a:lnTo>
                    <a:pt x="31323" y="1104"/>
                  </a:lnTo>
                  <a:lnTo>
                    <a:pt x="31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1"/>
            <p:cNvSpPr/>
            <p:nvPr/>
          </p:nvSpPr>
          <p:spPr>
            <a:xfrm>
              <a:off x="2322940" y="3876480"/>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1"/>
            <p:cNvSpPr/>
            <p:nvPr/>
          </p:nvSpPr>
          <p:spPr>
            <a:xfrm>
              <a:off x="2322940" y="3957400"/>
              <a:ext cx="965218" cy="34051"/>
            </a:xfrm>
            <a:custGeom>
              <a:avLst/>
              <a:gdLst/>
              <a:ahLst/>
              <a:cxnLst/>
              <a:rect l="l" t="t" r="r" b="b"/>
              <a:pathLst>
                <a:path w="31323" h="1105" extrusionOk="0">
                  <a:moveTo>
                    <a:pt x="1" y="0"/>
                  </a:moveTo>
                  <a:lnTo>
                    <a:pt x="1" y="1104"/>
                  </a:lnTo>
                  <a:lnTo>
                    <a:pt x="31323" y="1104"/>
                  </a:lnTo>
                  <a:lnTo>
                    <a:pt x="31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1"/>
            <p:cNvSpPr/>
            <p:nvPr/>
          </p:nvSpPr>
          <p:spPr>
            <a:xfrm>
              <a:off x="2322940" y="4038289"/>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 name="Google Shape;914;p31"/>
          <p:cNvSpPr/>
          <p:nvPr/>
        </p:nvSpPr>
        <p:spPr>
          <a:xfrm rot="5400000">
            <a:off x="-606525" y="3520127"/>
            <a:ext cx="3203279" cy="62219"/>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1"/>
          <p:cNvSpPr/>
          <p:nvPr/>
        </p:nvSpPr>
        <p:spPr>
          <a:xfrm rot="5400000">
            <a:off x="-1539682" y="3478784"/>
            <a:ext cx="3291025" cy="57159"/>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1"/>
          <p:cNvSpPr/>
          <p:nvPr/>
        </p:nvSpPr>
        <p:spPr>
          <a:xfrm>
            <a:off x="8115300" y="-12"/>
            <a:ext cx="1028700" cy="1038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100;p41">
            <a:extLst>
              <a:ext uri="{FF2B5EF4-FFF2-40B4-BE49-F238E27FC236}">
                <a16:creationId xmlns:a16="http://schemas.microsoft.com/office/drawing/2014/main" id="{CC9B4ADE-08EA-5BEE-298A-6FC4DF6D0192}"/>
              </a:ext>
            </a:extLst>
          </p:cNvPr>
          <p:cNvSpPr txBox="1">
            <a:spLocks noGrp="1"/>
          </p:cNvSpPr>
          <p:nvPr>
            <p:ph type="title"/>
          </p:nvPr>
        </p:nvSpPr>
        <p:spPr>
          <a:xfrm>
            <a:off x="1026224" y="0"/>
            <a:ext cx="2140833" cy="1042200"/>
          </a:xfrm>
          <a:prstGeom prst="rect">
            <a:avLst/>
          </a:prstGeom>
          <a:noFill/>
          <a:ln>
            <a:noFill/>
          </a:ln>
        </p:spPr>
        <p:txBody>
          <a:bodyPr spcFirstLastPara="1" wrap="square" lIns="91425" tIns="91425" rIns="91425" bIns="91425" anchor="ctr" anchorCtr="0">
            <a:noAutofit/>
          </a:bodyPr>
          <a:lstStyle/>
          <a:p>
            <a:r>
              <a:rPr lang="en-US" sz="3600">
                <a:solidFill>
                  <a:schemeClr val="tx1"/>
                </a:solidFill>
                <a:latin typeface="STHupo" panose="02010800040101010101" pitchFamily="2" charset="-122"/>
                <a:ea typeface="STHupo" panose="02010800040101010101" pitchFamily="2" charset="-122"/>
                <a:sym typeface="Arial"/>
              </a:rPr>
              <a:t>Example:</a:t>
            </a:r>
          </a:p>
        </p:txBody>
      </p:sp>
      <p:sp>
        <p:nvSpPr>
          <p:cNvPr id="22" name="Rectangle 21">
            <a:extLst>
              <a:ext uri="{FF2B5EF4-FFF2-40B4-BE49-F238E27FC236}">
                <a16:creationId xmlns:a16="http://schemas.microsoft.com/office/drawing/2014/main" id="{67DE788E-906D-3C05-6E4B-6361DA174610}"/>
              </a:ext>
            </a:extLst>
          </p:cNvPr>
          <p:cNvSpPr/>
          <p:nvPr/>
        </p:nvSpPr>
        <p:spPr>
          <a:xfrm>
            <a:off x="3880893" y="4468343"/>
            <a:ext cx="721201" cy="3959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pic>
        <p:nvPicPr>
          <p:cNvPr id="2" name="Picture 1">
            <a:extLst>
              <a:ext uri="{FF2B5EF4-FFF2-40B4-BE49-F238E27FC236}">
                <a16:creationId xmlns:a16="http://schemas.microsoft.com/office/drawing/2014/main" id="{6E2AC408-10DF-5470-03CA-C56EEFC0D08C}"/>
              </a:ext>
            </a:extLst>
          </p:cNvPr>
          <p:cNvPicPr>
            <a:picLocks noChangeAspect="1"/>
          </p:cNvPicPr>
          <p:nvPr/>
        </p:nvPicPr>
        <p:blipFill>
          <a:blip r:embed="rId3"/>
          <a:stretch>
            <a:fillRect/>
          </a:stretch>
        </p:blipFill>
        <p:spPr>
          <a:xfrm>
            <a:off x="2375164" y="1038288"/>
            <a:ext cx="4292391" cy="3525700"/>
          </a:xfrm>
          <a:prstGeom prst="rect">
            <a:avLst/>
          </a:prstGeom>
        </p:spPr>
      </p:pic>
    </p:spTree>
    <p:extLst>
      <p:ext uri="{BB962C8B-B14F-4D97-AF65-F5344CB8AC3E}">
        <p14:creationId xmlns:p14="http://schemas.microsoft.com/office/powerpoint/2010/main" val="11339873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43" name="Google Shape;843;p31"/>
          <p:cNvSpPr/>
          <p:nvPr/>
        </p:nvSpPr>
        <p:spPr>
          <a:xfrm>
            <a:off x="-1562" y="0"/>
            <a:ext cx="1028700" cy="194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8" name="Google Shape;908;p31"/>
          <p:cNvGrpSpPr/>
          <p:nvPr/>
        </p:nvGrpSpPr>
        <p:grpSpPr>
          <a:xfrm rot="5400000">
            <a:off x="-1055813" y="3224893"/>
            <a:ext cx="3203279" cy="652894"/>
            <a:chOff x="2322940" y="3715040"/>
            <a:chExt cx="965218" cy="357300"/>
          </a:xfrm>
        </p:grpSpPr>
        <p:sp>
          <p:nvSpPr>
            <p:cNvPr id="909" name="Google Shape;909;p31"/>
            <p:cNvSpPr/>
            <p:nvPr/>
          </p:nvSpPr>
          <p:spPr>
            <a:xfrm>
              <a:off x="2322940" y="3715040"/>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1"/>
            <p:cNvSpPr/>
            <p:nvPr/>
          </p:nvSpPr>
          <p:spPr>
            <a:xfrm>
              <a:off x="2322940" y="3795591"/>
              <a:ext cx="965218" cy="34051"/>
            </a:xfrm>
            <a:custGeom>
              <a:avLst/>
              <a:gdLst/>
              <a:ahLst/>
              <a:cxnLst/>
              <a:rect l="l" t="t" r="r" b="b"/>
              <a:pathLst>
                <a:path w="31323" h="1105" extrusionOk="0">
                  <a:moveTo>
                    <a:pt x="1" y="0"/>
                  </a:moveTo>
                  <a:lnTo>
                    <a:pt x="1" y="1104"/>
                  </a:lnTo>
                  <a:lnTo>
                    <a:pt x="31323" y="1104"/>
                  </a:lnTo>
                  <a:lnTo>
                    <a:pt x="31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1"/>
            <p:cNvSpPr/>
            <p:nvPr/>
          </p:nvSpPr>
          <p:spPr>
            <a:xfrm>
              <a:off x="2322940" y="3876480"/>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1"/>
            <p:cNvSpPr/>
            <p:nvPr/>
          </p:nvSpPr>
          <p:spPr>
            <a:xfrm>
              <a:off x="2322940" y="3957400"/>
              <a:ext cx="965218" cy="34051"/>
            </a:xfrm>
            <a:custGeom>
              <a:avLst/>
              <a:gdLst/>
              <a:ahLst/>
              <a:cxnLst/>
              <a:rect l="l" t="t" r="r" b="b"/>
              <a:pathLst>
                <a:path w="31323" h="1105" extrusionOk="0">
                  <a:moveTo>
                    <a:pt x="1" y="0"/>
                  </a:moveTo>
                  <a:lnTo>
                    <a:pt x="1" y="1104"/>
                  </a:lnTo>
                  <a:lnTo>
                    <a:pt x="31323" y="1104"/>
                  </a:lnTo>
                  <a:lnTo>
                    <a:pt x="31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1"/>
            <p:cNvSpPr/>
            <p:nvPr/>
          </p:nvSpPr>
          <p:spPr>
            <a:xfrm>
              <a:off x="2322940" y="4038289"/>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 name="Google Shape;914;p31"/>
          <p:cNvSpPr/>
          <p:nvPr/>
        </p:nvSpPr>
        <p:spPr>
          <a:xfrm rot="5400000">
            <a:off x="-606525" y="3520127"/>
            <a:ext cx="3203279" cy="62219"/>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1"/>
          <p:cNvSpPr/>
          <p:nvPr/>
        </p:nvSpPr>
        <p:spPr>
          <a:xfrm rot="5400000">
            <a:off x="-1539682" y="3478784"/>
            <a:ext cx="3291025" cy="57159"/>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1"/>
          <p:cNvSpPr/>
          <p:nvPr/>
        </p:nvSpPr>
        <p:spPr>
          <a:xfrm>
            <a:off x="8115300" y="-12"/>
            <a:ext cx="1028700" cy="1038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100;p41">
            <a:extLst>
              <a:ext uri="{FF2B5EF4-FFF2-40B4-BE49-F238E27FC236}">
                <a16:creationId xmlns:a16="http://schemas.microsoft.com/office/drawing/2014/main" id="{CC9B4ADE-08EA-5BEE-298A-6FC4DF6D0192}"/>
              </a:ext>
            </a:extLst>
          </p:cNvPr>
          <p:cNvSpPr txBox="1">
            <a:spLocks noGrp="1"/>
          </p:cNvSpPr>
          <p:nvPr>
            <p:ph type="title"/>
          </p:nvPr>
        </p:nvSpPr>
        <p:spPr>
          <a:xfrm>
            <a:off x="1026224" y="0"/>
            <a:ext cx="2140833" cy="1042200"/>
          </a:xfrm>
          <a:prstGeom prst="rect">
            <a:avLst/>
          </a:prstGeom>
          <a:noFill/>
          <a:ln>
            <a:noFill/>
          </a:ln>
        </p:spPr>
        <p:txBody>
          <a:bodyPr spcFirstLastPara="1" wrap="square" lIns="91425" tIns="91425" rIns="91425" bIns="91425" anchor="ctr" anchorCtr="0">
            <a:noAutofit/>
          </a:bodyPr>
          <a:lstStyle/>
          <a:p>
            <a:r>
              <a:rPr lang="en-US" sz="3600">
                <a:solidFill>
                  <a:schemeClr val="tx1"/>
                </a:solidFill>
                <a:latin typeface="STHupo" panose="02010800040101010101" pitchFamily="2" charset="-122"/>
                <a:ea typeface="STHupo" panose="02010800040101010101" pitchFamily="2" charset="-122"/>
                <a:sym typeface="Arial"/>
              </a:rPr>
              <a:t>Example:</a:t>
            </a:r>
          </a:p>
        </p:txBody>
      </p:sp>
      <p:sp>
        <p:nvSpPr>
          <p:cNvPr id="22" name="Rectangle 21">
            <a:extLst>
              <a:ext uri="{FF2B5EF4-FFF2-40B4-BE49-F238E27FC236}">
                <a16:creationId xmlns:a16="http://schemas.microsoft.com/office/drawing/2014/main" id="{67DE788E-906D-3C05-6E4B-6361DA174610}"/>
              </a:ext>
            </a:extLst>
          </p:cNvPr>
          <p:cNvSpPr/>
          <p:nvPr/>
        </p:nvSpPr>
        <p:spPr>
          <a:xfrm>
            <a:off x="3880893" y="4468343"/>
            <a:ext cx="721201" cy="3959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pic>
        <p:nvPicPr>
          <p:cNvPr id="3" name="Picture 2">
            <a:extLst>
              <a:ext uri="{FF2B5EF4-FFF2-40B4-BE49-F238E27FC236}">
                <a16:creationId xmlns:a16="http://schemas.microsoft.com/office/drawing/2014/main" id="{CF97C726-E2F4-2FB8-5D6D-17AC28B33FFB}"/>
              </a:ext>
            </a:extLst>
          </p:cNvPr>
          <p:cNvPicPr>
            <a:picLocks noChangeAspect="1"/>
          </p:cNvPicPr>
          <p:nvPr/>
        </p:nvPicPr>
        <p:blipFill rotWithShape="1">
          <a:blip r:embed="rId3"/>
          <a:srcRect l="22003" t="34058" r="21732" b="19672"/>
          <a:stretch/>
        </p:blipFill>
        <p:spPr>
          <a:xfrm>
            <a:off x="1986711" y="1059285"/>
            <a:ext cx="5965564" cy="3066147"/>
          </a:xfrm>
          <a:prstGeom prst="rect">
            <a:avLst/>
          </a:prstGeom>
        </p:spPr>
      </p:pic>
    </p:spTree>
    <p:extLst>
      <p:ext uri="{BB962C8B-B14F-4D97-AF65-F5344CB8AC3E}">
        <p14:creationId xmlns:p14="http://schemas.microsoft.com/office/powerpoint/2010/main" val="1231233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77"/>
        <p:cNvGrpSpPr/>
        <p:nvPr/>
      </p:nvGrpSpPr>
      <p:grpSpPr>
        <a:xfrm>
          <a:off x="0" y="0"/>
          <a:ext cx="0" cy="0"/>
          <a:chOff x="0" y="0"/>
          <a:chExt cx="0" cy="0"/>
        </a:xfrm>
      </p:grpSpPr>
      <p:sp>
        <p:nvSpPr>
          <p:cNvPr id="2461" name="Google Shape;2461;p43"/>
          <p:cNvSpPr/>
          <p:nvPr/>
        </p:nvSpPr>
        <p:spPr>
          <a:xfrm>
            <a:off x="8339828" y="1713048"/>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Rectangle 1">
            <a:extLst>
              <a:ext uri="{FF2B5EF4-FFF2-40B4-BE49-F238E27FC236}">
                <a16:creationId xmlns:a16="http://schemas.microsoft.com/office/drawing/2014/main" id="{D371E333-8B9B-4888-B142-08E7D31830E0}"/>
              </a:ext>
            </a:extLst>
          </p:cNvPr>
          <p:cNvSpPr>
            <a:spLocks noChangeArrowheads="1"/>
          </p:cNvSpPr>
          <p:nvPr/>
        </p:nvSpPr>
        <p:spPr bwMode="auto">
          <a:xfrm>
            <a:off x="751384" y="1105609"/>
            <a:ext cx="8019125" cy="353943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285750" indent="-285750" algn="just">
              <a:buFont typeface="Arial" panose="020B0604020202020204" pitchFamily="34" charset="0"/>
              <a:buChar char="•"/>
            </a:pPr>
            <a:r>
              <a:rPr lang="en-US" sz="1600" dirty="0">
                <a:solidFill>
                  <a:srgbClr val="565656"/>
                </a:solidFill>
                <a:latin typeface="Avenir Next LT Pro" panose="020B0504020202020204" pitchFamily="34" charset="77"/>
              </a:rPr>
              <a:t>Bagging or Bootstrap Aggregation is an Ensemble Learning technique that aims to reduce the learning error through the implementation of a set of homogeneous machine learning algorithms. </a:t>
            </a:r>
          </a:p>
          <a:p>
            <a:pPr marL="285750" indent="-285750" algn="just">
              <a:buFont typeface="Arial" panose="020B0604020202020204" pitchFamily="34" charset="0"/>
              <a:buChar char="•"/>
            </a:pPr>
            <a:endParaRPr lang="en-US" sz="1600" dirty="0">
              <a:solidFill>
                <a:srgbClr val="565656"/>
              </a:solidFill>
              <a:latin typeface="Avenir Next LT Pro" panose="020B0504020202020204" pitchFamily="34" charset="77"/>
            </a:endParaRPr>
          </a:p>
          <a:p>
            <a:pPr marL="285750" indent="-285750" algn="just">
              <a:buFont typeface="Arial" panose="020B0604020202020204" pitchFamily="34" charset="0"/>
              <a:buChar char="•"/>
            </a:pPr>
            <a:r>
              <a:rPr lang="en-US" sz="1600" dirty="0">
                <a:solidFill>
                  <a:srgbClr val="565656"/>
                </a:solidFill>
                <a:latin typeface="Avenir Next LT Pro" panose="020B0504020202020204" pitchFamily="34" charset="77"/>
              </a:rPr>
              <a:t>The key idea of bagging is the use of multiple base learners who are trained separately with a random sample from the training set, the final prediction is made through a voting or averaging approach. This method produces a more stable and accurate model.</a:t>
            </a:r>
          </a:p>
          <a:p>
            <a:pPr marL="285750" indent="-285750" algn="just">
              <a:buFont typeface="Arial" panose="020B0604020202020204" pitchFamily="34" charset="0"/>
              <a:buChar char="•"/>
            </a:pPr>
            <a:endParaRPr lang="en-US" sz="1600" dirty="0">
              <a:solidFill>
                <a:srgbClr val="565656"/>
              </a:solidFill>
              <a:latin typeface="Avenir Next LT Pro" panose="020B0504020202020204" pitchFamily="34" charset="77"/>
            </a:endParaRPr>
          </a:p>
          <a:p>
            <a:pPr marL="285750" indent="-285750">
              <a:buFont typeface="Arial" panose="020B0604020202020204" pitchFamily="34" charset="0"/>
              <a:buChar char="•"/>
            </a:pPr>
            <a:r>
              <a:rPr lang="en-US" sz="1600" dirty="0">
                <a:solidFill>
                  <a:srgbClr val="565656"/>
                </a:solidFill>
                <a:latin typeface="Avenir Next LT Pro" panose="020B0504020202020204" pitchFamily="34" charset="77"/>
              </a:rPr>
              <a:t>The main two components of the bagging technique are:</a:t>
            </a:r>
          </a:p>
          <a:p>
            <a:pPr marL="285750" indent="-285750">
              <a:buFont typeface="Arial" panose="020B0604020202020204" pitchFamily="34" charset="0"/>
              <a:buChar char="•"/>
            </a:pPr>
            <a:endParaRPr lang="en-US" sz="800" dirty="0">
              <a:solidFill>
                <a:srgbClr val="565656"/>
              </a:solidFill>
              <a:latin typeface="Avenir Next LT Pro" panose="020B0504020202020204" pitchFamily="34" charset="77"/>
            </a:endParaRPr>
          </a:p>
          <a:p>
            <a:r>
              <a:rPr lang="en-US" sz="1600" dirty="0">
                <a:solidFill>
                  <a:srgbClr val="565656"/>
                </a:solidFill>
                <a:latin typeface="Avenir Next LT Pro" panose="020B0504020202020204" pitchFamily="34" charset="77"/>
              </a:rPr>
              <a:t>           1- the random sampling with replacement (bootstrapping) </a:t>
            </a:r>
          </a:p>
          <a:p>
            <a:endParaRPr lang="en-US" sz="800" dirty="0">
              <a:solidFill>
                <a:srgbClr val="565656"/>
              </a:solidFill>
              <a:latin typeface="Avenir Next LT Pro" panose="020B0504020202020204" pitchFamily="34" charset="77"/>
            </a:endParaRPr>
          </a:p>
          <a:p>
            <a:r>
              <a:rPr lang="en-US" sz="1600" dirty="0">
                <a:solidFill>
                  <a:srgbClr val="565656"/>
                </a:solidFill>
                <a:latin typeface="Avenir Next LT Pro" panose="020B0504020202020204" pitchFamily="34" charset="77"/>
              </a:rPr>
              <a:t>           2-  the set of homogeneous machine learning algorithms (ensemble learning).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SA" altLang="en-SA" sz="1600" b="0" i="0" u="none" strike="noStrike" cap="none" normalizeH="0" baseline="0" dirty="0">
              <a:ln>
                <a:noFill/>
              </a:ln>
              <a:solidFill>
                <a:schemeClr val="tx1"/>
              </a:solidFill>
              <a:effectLst/>
              <a:latin typeface="Avenir Next LT Pro" panose="020B0504020202020204" pitchFamily="34" charset="77"/>
            </a:endParaRPr>
          </a:p>
        </p:txBody>
      </p:sp>
      <p:grpSp>
        <p:nvGrpSpPr>
          <p:cNvPr id="20" name="Google Shape;2137;p41">
            <a:extLst>
              <a:ext uri="{FF2B5EF4-FFF2-40B4-BE49-F238E27FC236}">
                <a16:creationId xmlns:a16="http://schemas.microsoft.com/office/drawing/2014/main" id="{C8CB8C37-7A62-B0BF-AB39-01D3D2A9C57C}"/>
              </a:ext>
            </a:extLst>
          </p:cNvPr>
          <p:cNvGrpSpPr/>
          <p:nvPr/>
        </p:nvGrpSpPr>
        <p:grpSpPr>
          <a:xfrm rot="5400000">
            <a:off x="-2438125" y="2281048"/>
            <a:ext cx="5241972" cy="505703"/>
            <a:chOff x="2322940" y="3795591"/>
            <a:chExt cx="965218" cy="276749"/>
          </a:xfrm>
        </p:grpSpPr>
        <p:sp>
          <p:nvSpPr>
            <p:cNvPr id="21" name="Google Shape;2139;p41">
              <a:extLst>
                <a:ext uri="{FF2B5EF4-FFF2-40B4-BE49-F238E27FC236}">
                  <a16:creationId xmlns:a16="http://schemas.microsoft.com/office/drawing/2014/main" id="{EA6D765F-6D12-FEAB-96B0-F5E9B3E972A5}"/>
                </a:ext>
              </a:extLst>
            </p:cNvPr>
            <p:cNvSpPr/>
            <p:nvPr/>
          </p:nvSpPr>
          <p:spPr>
            <a:xfrm>
              <a:off x="2322940" y="3795591"/>
              <a:ext cx="965218" cy="34051"/>
            </a:xfrm>
            <a:custGeom>
              <a:avLst/>
              <a:gdLst/>
              <a:ahLst/>
              <a:cxnLst/>
              <a:rect l="l" t="t" r="r" b="b"/>
              <a:pathLst>
                <a:path w="31323" h="1105" extrusionOk="0">
                  <a:moveTo>
                    <a:pt x="1" y="0"/>
                  </a:moveTo>
                  <a:lnTo>
                    <a:pt x="1" y="1104"/>
                  </a:lnTo>
                  <a:lnTo>
                    <a:pt x="31323" y="1104"/>
                  </a:lnTo>
                  <a:lnTo>
                    <a:pt x="31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40;p41">
              <a:extLst>
                <a:ext uri="{FF2B5EF4-FFF2-40B4-BE49-F238E27FC236}">
                  <a16:creationId xmlns:a16="http://schemas.microsoft.com/office/drawing/2014/main" id="{040D2201-3462-EF5A-665B-A45E97EFDFCD}"/>
                </a:ext>
              </a:extLst>
            </p:cNvPr>
            <p:cNvSpPr/>
            <p:nvPr/>
          </p:nvSpPr>
          <p:spPr>
            <a:xfrm>
              <a:off x="2322940" y="3876480"/>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41;p41">
              <a:extLst>
                <a:ext uri="{FF2B5EF4-FFF2-40B4-BE49-F238E27FC236}">
                  <a16:creationId xmlns:a16="http://schemas.microsoft.com/office/drawing/2014/main" id="{02365AB3-0314-1450-BE09-2744C3A9E880}"/>
                </a:ext>
              </a:extLst>
            </p:cNvPr>
            <p:cNvSpPr/>
            <p:nvPr/>
          </p:nvSpPr>
          <p:spPr>
            <a:xfrm>
              <a:off x="2322940" y="3957400"/>
              <a:ext cx="965218" cy="34051"/>
            </a:xfrm>
            <a:custGeom>
              <a:avLst/>
              <a:gdLst/>
              <a:ahLst/>
              <a:cxnLst/>
              <a:rect l="l" t="t" r="r" b="b"/>
              <a:pathLst>
                <a:path w="31323" h="1105" extrusionOk="0">
                  <a:moveTo>
                    <a:pt x="1" y="0"/>
                  </a:moveTo>
                  <a:lnTo>
                    <a:pt x="1" y="1104"/>
                  </a:lnTo>
                  <a:lnTo>
                    <a:pt x="31323" y="1104"/>
                  </a:lnTo>
                  <a:lnTo>
                    <a:pt x="31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42;p41">
              <a:extLst>
                <a:ext uri="{FF2B5EF4-FFF2-40B4-BE49-F238E27FC236}">
                  <a16:creationId xmlns:a16="http://schemas.microsoft.com/office/drawing/2014/main" id="{61389105-326F-ADC0-6C23-3395081F64BB}"/>
                </a:ext>
              </a:extLst>
            </p:cNvPr>
            <p:cNvSpPr/>
            <p:nvPr/>
          </p:nvSpPr>
          <p:spPr>
            <a:xfrm>
              <a:off x="2322940" y="4038289"/>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595;p28">
            <a:extLst>
              <a:ext uri="{FF2B5EF4-FFF2-40B4-BE49-F238E27FC236}">
                <a16:creationId xmlns:a16="http://schemas.microsoft.com/office/drawing/2014/main" id="{FE5589AA-A3FA-720E-E908-EF315B3E3D25}"/>
              </a:ext>
            </a:extLst>
          </p:cNvPr>
          <p:cNvGrpSpPr/>
          <p:nvPr/>
        </p:nvGrpSpPr>
        <p:grpSpPr>
          <a:xfrm rot="5400000">
            <a:off x="-2797530" y="2241077"/>
            <a:ext cx="5309220" cy="652894"/>
            <a:chOff x="2322940" y="3715040"/>
            <a:chExt cx="965218" cy="357300"/>
          </a:xfrm>
        </p:grpSpPr>
        <p:sp>
          <p:nvSpPr>
            <p:cNvPr id="26" name="Google Shape;596;p28">
              <a:extLst>
                <a:ext uri="{FF2B5EF4-FFF2-40B4-BE49-F238E27FC236}">
                  <a16:creationId xmlns:a16="http://schemas.microsoft.com/office/drawing/2014/main" id="{BE6BFB4E-37D8-49B1-24C5-B972B7F07E95}"/>
                </a:ext>
              </a:extLst>
            </p:cNvPr>
            <p:cNvSpPr/>
            <p:nvPr/>
          </p:nvSpPr>
          <p:spPr>
            <a:xfrm>
              <a:off x="2322940" y="3715040"/>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97;p28">
              <a:extLst>
                <a:ext uri="{FF2B5EF4-FFF2-40B4-BE49-F238E27FC236}">
                  <a16:creationId xmlns:a16="http://schemas.microsoft.com/office/drawing/2014/main" id="{CAD3E41A-86D8-95AF-95FE-C5FDC503180D}"/>
                </a:ext>
              </a:extLst>
            </p:cNvPr>
            <p:cNvSpPr/>
            <p:nvPr/>
          </p:nvSpPr>
          <p:spPr>
            <a:xfrm>
              <a:off x="2322940" y="3795591"/>
              <a:ext cx="965218" cy="34051"/>
            </a:xfrm>
            <a:custGeom>
              <a:avLst/>
              <a:gdLst/>
              <a:ahLst/>
              <a:cxnLst/>
              <a:rect l="l" t="t" r="r" b="b"/>
              <a:pathLst>
                <a:path w="31323" h="1105" extrusionOk="0">
                  <a:moveTo>
                    <a:pt x="1" y="0"/>
                  </a:moveTo>
                  <a:lnTo>
                    <a:pt x="1" y="1104"/>
                  </a:lnTo>
                  <a:lnTo>
                    <a:pt x="31323" y="1104"/>
                  </a:lnTo>
                  <a:lnTo>
                    <a:pt x="313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98;p28">
              <a:extLst>
                <a:ext uri="{FF2B5EF4-FFF2-40B4-BE49-F238E27FC236}">
                  <a16:creationId xmlns:a16="http://schemas.microsoft.com/office/drawing/2014/main" id="{722FAB7B-76D5-8CCD-C89F-BF16B2DDC321}"/>
                </a:ext>
              </a:extLst>
            </p:cNvPr>
            <p:cNvSpPr/>
            <p:nvPr/>
          </p:nvSpPr>
          <p:spPr>
            <a:xfrm>
              <a:off x="2322940" y="3876480"/>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99;p28">
              <a:extLst>
                <a:ext uri="{FF2B5EF4-FFF2-40B4-BE49-F238E27FC236}">
                  <a16:creationId xmlns:a16="http://schemas.microsoft.com/office/drawing/2014/main" id="{45BCA43E-9FB5-8A0A-4876-5FADE712197A}"/>
                </a:ext>
              </a:extLst>
            </p:cNvPr>
            <p:cNvSpPr/>
            <p:nvPr/>
          </p:nvSpPr>
          <p:spPr>
            <a:xfrm>
              <a:off x="2322940" y="3957400"/>
              <a:ext cx="965218" cy="34051"/>
            </a:xfrm>
            <a:custGeom>
              <a:avLst/>
              <a:gdLst/>
              <a:ahLst/>
              <a:cxnLst/>
              <a:rect l="l" t="t" r="r" b="b"/>
              <a:pathLst>
                <a:path w="31323" h="1105" extrusionOk="0">
                  <a:moveTo>
                    <a:pt x="1" y="0"/>
                  </a:moveTo>
                  <a:lnTo>
                    <a:pt x="1" y="1104"/>
                  </a:lnTo>
                  <a:lnTo>
                    <a:pt x="31323" y="1104"/>
                  </a:lnTo>
                  <a:lnTo>
                    <a:pt x="313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00;p28">
              <a:extLst>
                <a:ext uri="{FF2B5EF4-FFF2-40B4-BE49-F238E27FC236}">
                  <a16:creationId xmlns:a16="http://schemas.microsoft.com/office/drawing/2014/main" id="{6AA54E52-E39A-1C01-928D-D763D9CE28F2}"/>
                </a:ext>
              </a:extLst>
            </p:cNvPr>
            <p:cNvSpPr/>
            <p:nvPr/>
          </p:nvSpPr>
          <p:spPr>
            <a:xfrm>
              <a:off x="2322940" y="4038289"/>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551;p28">
            <a:extLst>
              <a:ext uri="{FF2B5EF4-FFF2-40B4-BE49-F238E27FC236}">
                <a16:creationId xmlns:a16="http://schemas.microsoft.com/office/drawing/2014/main" id="{082EC0F8-A4E7-F74C-2CEF-B4C058B83207}"/>
              </a:ext>
            </a:extLst>
          </p:cNvPr>
          <p:cNvSpPr txBox="1">
            <a:spLocks/>
          </p:cNvSpPr>
          <p:nvPr/>
        </p:nvSpPr>
        <p:spPr>
          <a:xfrm>
            <a:off x="1252954" y="389530"/>
            <a:ext cx="5750902"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rgbClr val="191919"/>
              </a:buClr>
              <a:buSzPts val="5200"/>
            </a:pPr>
            <a:r>
              <a:rPr lang="en-US" sz="2800" dirty="0">
                <a:latin typeface="STHupo" panose="02010800040101010101" pitchFamily="2" charset="-122"/>
                <a:ea typeface="STHupo" panose="02010800040101010101" pitchFamily="2" charset="-122"/>
              </a:rPr>
              <a:t>Bagging (Bootstrap Aggregating)</a:t>
            </a:r>
          </a:p>
        </p:txBody>
      </p:sp>
      <p:sp>
        <p:nvSpPr>
          <p:cNvPr id="2" name="Google Shape;546;p28">
            <a:extLst>
              <a:ext uri="{FF2B5EF4-FFF2-40B4-BE49-F238E27FC236}">
                <a16:creationId xmlns:a16="http://schemas.microsoft.com/office/drawing/2014/main" id="{2584EF13-8B1E-3E0D-6A67-827F8DED77E1}"/>
              </a:ext>
            </a:extLst>
          </p:cNvPr>
          <p:cNvSpPr txBox="1">
            <a:spLocks/>
          </p:cNvSpPr>
          <p:nvPr/>
        </p:nvSpPr>
        <p:spPr>
          <a:xfrm>
            <a:off x="521300" y="363904"/>
            <a:ext cx="765073" cy="473226"/>
          </a:xfrm>
          <a:prstGeom prst="rect">
            <a:avLst/>
          </a:prstGeom>
          <a:solidFill>
            <a:srgbClr val="FFA73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ExtraBold"/>
              <a:buNone/>
              <a:defRPr sz="3000" b="0" i="0" u="none" strike="noStrike" cap="none">
                <a:solidFill>
                  <a:schemeClr val="lt1"/>
                </a:solidFill>
                <a:latin typeface="Rubik ExtraBold"/>
                <a:ea typeface="Rubik ExtraBold"/>
                <a:cs typeface="Rubik ExtraBold"/>
                <a:sym typeface="Rubik ExtraBold"/>
              </a:defRPr>
            </a:lvl1pPr>
            <a:lvl2pPr marR="0" lvl="1" algn="l"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2pPr>
            <a:lvl3pPr marR="0" lvl="2" algn="l"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3pPr>
            <a:lvl4pPr marR="0" lvl="3" algn="l"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4pPr>
            <a:lvl5pPr marR="0" lvl="4" algn="l"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5pPr>
            <a:lvl6pPr marR="0" lvl="5" algn="l"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6pPr>
            <a:lvl7pPr marR="0" lvl="6" algn="l"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7pPr>
            <a:lvl8pPr marR="0" lvl="7" algn="l"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8pPr>
            <a:lvl9pPr marR="0" lvl="8" algn="l"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9pPr>
          </a:lstStyle>
          <a:p>
            <a:r>
              <a:rPr lang="en" dirty="0">
                <a:solidFill>
                  <a:schemeClr val="bg1"/>
                </a:solidFill>
              </a:rPr>
              <a:t>03</a:t>
            </a:r>
          </a:p>
        </p:txBody>
      </p:sp>
    </p:spTree>
    <p:extLst>
      <p:ext uri="{BB962C8B-B14F-4D97-AF65-F5344CB8AC3E}">
        <p14:creationId xmlns:p14="http://schemas.microsoft.com/office/powerpoint/2010/main" val="19849558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43" name="Google Shape;843;p31"/>
          <p:cNvSpPr/>
          <p:nvPr/>
        </p:nvSpPr>
        <p:spPr>
          <a:xfrm>
            <a:off x="-1562" y="0"/>
            <a:ext cx="1028700" cy="194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8" name="Google Shape;908;p31"/>
          <p:cNvGrpSpPr/>
          <p:nvPr/>
        </p:nvGrpSpPr>
        <p:grpSpPr>
          <a:xfrm rot="5400000">
            <a:off x="-1055813" y="3224893"/>
            <a:ext cx="3203279" cy="652894"/>
            <a:chOff x="2322940" y="3715040"/>
            <a:chExt cx="965218" cy="357300"/>
          </a:xfrm>
        </p:grpSpPr>
        <p:sp>
          <p:nvSpPr>
            <p:cNvPr id="909" name="Google Shape;909;p31"/>
            <p:cNvSpPr/>
            <p:nvPr/>
          </p:nvSpPr>
          <p:spPr>
            <a:xfrm>
              <a:off x="2322940" y="3715040"/>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1"/>
            <p:cNvSpPr/>
            <p:nvPr/>
          </p:nvSpPr>
          <p:spPr>
            <a:xfrm>
              <a:off x="2322940" y="3795591"/>
              <a:ext cx="965218" cy="34051"/>
            </a:xfrm>
            <a:custGeom>
              <a:avLst/>
              <a:gdLst/>
              <a:ahLst/>
              <a:cxnLst/>
              <a:rect l="l" t="t" r="r" b="b"/>
              <a:pathLst>
                <a:path w="31323" h="1105" extrusionOk="0">
                  <a:moveTo>
                    <a:pt x="1" y="0"/>
                  </a:moveTo>
                  <a:lnTo>
                    <a:pt x="1" y="1104"/>
                  </a:lnTo>
                  <a:lnTo>
                    <a:pt x="31323" y="1104"/>
                  </a:lnTo>
                  <a:lnTo>
                    <a:pt x="31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1"/>
            <p:cNvSpPr/>
            <p:nvPr/>
          </p:nvSpPr>
          <p:spPr>
            <a:xfrm>
              <a:off x="2322940" y="3876480"/>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1"/>
            <p:cNvSpPr/>
            <p:nvPr/>
          </p:nvSpPr>
          <p:spPr>
            <a:xfrm>
              <a:off x="2322940" y="3957400"/>
              <a:ext cx="965218" cy="34051"/>
            </a:xfrm>
            <a:custGeom>
              <a:avLst/>
              <a:gdLst/>
              <a:ahLst/>
              <a:cxnLst/>
              <a:rect l="l" t="t" r="r" b="b"/>
              <a:pathLst>
                <a:path w="31323" h="1105" extrusionOk="0">
                  <a:moveTo>
                    <a:pt x="1" y="0"/>
                  </a:moveTo>
                  <a:lnTo>
                    <a:pt x="1" y="1104"/>
                  </a:lnTo>
                  <a:lnTo>
                    <a:pt x="31323" y="1104"/>
                  </a:lnTo>
                  <a:lnTo>
                    <a:pt x="31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1"/>
            <p:cNvSpPr/>
            <p:nvPr/>
          </p:nvSpPr>
          <p:spPr>
            <a:xfrm>
              <a:off x="2322940" y="4038289"/>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 name="Google Shape;914;p31"/>
          <p:cNvSpPr/>
          <p:nvPr/>
        </p:nvSpPr>
        <p:spPr>
          <a:xfrm rot="5400000">
            <a:off x="-606525" y="3520127"/>
            <a:ext cx="3203279" cy="62219"/>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1"/>
          <p:cNvSpPr/>
          <p:nvPr/>
        </p:nvSpPr>
        <p:spPr>
          <a:xfrm rot="5400000">
            <a:off x="-1539682" y="3478784"/>
            <a:ext cx="3291025" cy="57159"/>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1"/>
          <p:cNvSpPr/>
          <p:nvPr/>
        </p:nvSpPr>
        <p:spPr>
          <a:xfrm>
            <a:off x="8115300" y="-12"/>
            <a:ext cx="1028700" cy="1038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100;p41">
            <a:extLst>
              <a:ext uri="{FF2B5EF4-FFF2-40B4-BE49-F238E27FC236}">
                <a16:creationId xmlns:a16="http://schemas.microsoft.com/office/drawing/2014/main" id="{CC9B4ADE-08EA-5BEE-298A-6FC4DF6D0192}"/>
              </a:ext>
            </a:extLst>
          </p:cNvPr>
          <p:cNvSpPr txBox="1">
            <a:spLocks noGrp="1"/>
          </p:cNvSpPr>
          <p:nvPr>
            <p:ph type="title"/>
          </p:nvPr>
        </p:nvSpPr>
        <p:spPr>
          <a:xfrm>
            <a:off x="1026224" y="0"/>
            <a:ext cx="3575870" cy="1042200"/>
          </a:xfrm>
          <a:prstGeom prst="rect">
            <a:avLst/>
          </a:prstGeom>
          <a:noFill/>
          <a:ln>
            <a:noFill/>
          </a:ln>
        </p:spPr>
        <p:txBody>
          <a:bodyPr spcFirstLastPara="1" wrap="square" lIns="91425" tIns="91425" rIns="91425" bIns="91425" anchor="ctr" anchorCtr="0">
            <a:noAutofit/>
          </a:bodyPr>
          <a:lstStyle/>
          <a:p>
            <a:r>
              <a:rPr lang="en-US" sz="3600" dirty="0">
                <a:solidFill>
                  <a:schemeClr val="tx1"/>
                </a:solidFill>
                <a:latin typeface="STHupo" panose="02010800040101010101" pitchFamily="2" charset="-122"/>
                <a:ea typeface="STHupo" panose="02010800040101010101" pitchFamily="2" charset="-122"/>
                <a:sym typeface="Arial"/>
              </a:rPr>
              <a:t>Bootstrapping:</a:t>
            </a:r>
          </a:p>
        </p:txBody>
      </p:sp>
      <p:sp>
        <p:nvSpPr>
          <p:cNvPr id="22" name="Rectangle 21">
            <a:extLst>
              <a:ext uri="{FF2B5EF4-FFF2-40B4-BE49-F238E27FC236}">
                <a16:creationId xmlns:a16="http://schemas.microsoft.com/office/drawing/2014/main" id="{67DE788E-906D-3C05-6E4B-6361DA174610}"/>
              </a:ext>
            </a:extLst>
          </p:cNvPr>
          <p:cNvSpPr/>
          <p:nvPr/>
        </p:nvSpPr>
        <p:spPr>
          <a:xfrm>
            <a:off x="3880893" y="4468343"/>
            <a:ext cx="721201" cy="3959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pic>
        <p:nvPicPr>
          <p:cNvPr id="2" name="Picture 1">
            <a:extLst>
              <a:ext uri="{FF2B5EF4-FFF2-40B4-BE49-F238E27FC236}">
                <a16:creationId xmlns:a16="http://schemas.microsoft.com/office/drawing/2014/main" id="{F19B05DC-7FB4-F0A8-4317-1296DEF5B9E7}"/>
              </a:ext>
            </a:extLst>
          </p:cNvPr>
          <p:cNvPicPr>
            <a:picLocks noChangeAspect="1"/>
          </p:cNvPicPr>
          <p:nvPr/>
        </p:nvPicPr>
        <p:blipFill>
          <a:blip r:embed="rId3"/>
          <a:stretch>
            <a:fillRect/>
          </a:stretch>
        </p:blipFill>
        <p:spPr>
          <a:xfrm>
            <a:off x="1855819" y="1299704"/>
            <a:ext cx="5214646" cy="3168639"/>
          </a:xfrm>
          <a:prstGeom prst="rect">
            <a:avLst/>
          </a:prstGeom>
        </p:spPr>
      </p:pic>
    </p:spTree>
    <p:extLst>
      <p:ext uri="{BB962C8B-B14F-4D97-AF65-F5344CB8AC3E}">
        <p14:creationId xmlns:p14="http://schemas.microsoft.com/office/powerpoint/2010/main" val="40011023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43" name="Google Shape;843;p31"/>
          <p:cNvSpPr/>
          <p:nvPr/>
        </p:nvSpPr>
        <p:spPr>
          <a:xfrm>
            <a:off x="-1562" y="0"/>
            <a:ext cx="1028700" cy="194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8" name="Google Shape;908;p31"/>
          <p:cNvGrpSpPr/>
          <p:nvPr/>
        </p:nvGrpSpPr>
        <p:grpSpPr>
          <a:xfrm rot="5400000">
            <a:off x="-1055813" y="3224893"/>
            <a:ext cx="3203279" cy="652894"/>
            <a:chOff x="2322940" y="3715040"/>
            <a:chExt cx="965218" cy="357300"/>
          </a:xfrm>
        </p:grpSpPr>
        <p:sp>
          <p:nvSpPr>
            <p:cNvPr id="909" name="Google Shape;909;p31"/>
            <p:cNvSpPr/>
            <p:nvPr/>
          </p:nvSpPr>
          <p:spPr>
            <a:xfrm>
              <a:off x="2322940" y="3715040"/>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1"/>
            <p:cNvSpPr/>
            <p:nvPr/>
          </p:nvSpPr>
          <p:spPr>
            <a:xfrm>
              <a:off x="2322940" y="3795591"/>
              <a:ext cx="965218" cy="34051"/>
            </a:xfrm>
            <a:custGeom>
              <a:avLst/>
              <a:gdLst/>
              <a:ahLst/>
              <a:cxnLst/>
              <a:rect l="l" t="t" r="r" b="b"/>
              <a:pathLst>
                <a:path w="31323" h="1105" extrusionOk="0">
                  <a:moveTo>
                    <a:pt x="1" y="0"/>
                  </a:moveTo>
                  <a:lnTo>
                    <a:pt x="1" y="1104"/>
                  </a:lnTo>
                  <a:lnTo>
                    <a:pt x="31323" y="1104"/>
                  </a:lnTo>
                  <a:lnTo>
                    <a:pt x="31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1"/>
            <p:cNvSpPr/>
            <p:nvPr/>
          </p:nvSpPr>
          <p:spPr>
            <a:xfrm>
              <a:off x="2322940" y="3876480"/>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1"/>
            <p:cNvSpPr/>
            <p:nvPr/>
          </p:nvSpPr>
          <p:spPr>
            <a:xfrm>
              <a:off x="2322940" y="3957400"/>
              <a:ext cx="965218" cy="34051"/>
            </a:xfrm>
            <a:custGeom>
              <a:avLst/>
              <a:gdLst/>
              <a:ahLst/>
              <a:cxnLst/>
              <a:rect l="l" t="t" r="r" b="b"/>
              <a:pathLst>
                <a:path w="31323" h="1105" extrusionOk="0">
                  <a:moveTo>
                    <a:pt x="1" y="0"/>
                  </a:moveTo>
                  <a:lnTo>
                    <a:pt x="1" y="1104"/>
                  </a:lnTo>
                  <a:lnTo>
                    <a:pt x="31323" y="1104"/>
                  </a:lnTo>
                  <a:lnTo>
                    <a:pt x="31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1"/>
            <p:cNvSpPr/>
            <p:nvPr/>
          </p:nvSpPr>
          <p:spPr>
            <a:xfrm>
              <a:off x="2322940" y="4038289"/>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 name="Google Shape;914;p31"/>
          <p:cNvSpPr/>
          <p:nvPr/>
        </p:nvSpPr>
        <p:spPr>
          <a:xfrm rot="5400000">
            <a:off x="-606525" y="3520127"/>
            <a:ext cx="3203279" cy="62219"/>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1"/>
          <p:cNvSpPr/>
          <p:nvPr/>
        </p:nvSpPr>
        <p:spPr>
          <a:xfrm rot="5400000">
            <a:off x="-1539682" y="3478784"/>
            <a:ext cx="3291025" cy="57159"/>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1"/>
          <p:cNvSpPr/>
          <p:nvPr/>
        </p:nvSpPr>
        <p:spPr>
          <a:xfrm>
            <a:off x="8115300" y="-12"/>
            <a:ext cx="1028700" cy="1038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100;p41">
            <a:extLst>
              <a:ext uri="{FF2B5EF4-FFF2-40B4-BE49-F238E27FC236}">
                <a16:creationId xmlns:a16="http://schemas.microsoft.com/office/drawing/2014/main" id="{CC9B4ADE-08EA-5BEE-298A-6FC4DF6D0192}"/>
              </a:ext>
            </a:extLst>
          </p:cNvPr>
          <p:cNvSpPr txBox="1">
            <a:spLocks noGrp="1"/>
          </p:cNvSpPr>
          <p:nvPr>
            <p:ph type="title"/>
          </p:nvPr>
        </p:nvSpPr>
        <p:spPr>
          <a:xfrm>
            <a:off x="1026224" y="0"/>
            <a:ext cx="2140833" cy="1042200"/>
          </a:xfrm>
          <a:prstGeom prst="rect">
            <a:avLst/>
          </a:prstGeom>
          <a:noFill/>
          <a:ln>
            <a:noFill/>
          </a:ln>
        </p:spPr>
        <p:txBody>
          <a:bodyPr spcFirstLastPara="1" wrap="square" lIns="91425" tIns="91425" rIns="91425" bIns="91425" anchor="ctr" anchorCtr="0">
            <a:noAutofit/>
          </a:bodyPr>
          <a:lstStyle/>
          <a:p>
            <a:r>
              <a:rPr lang="en-US" sz="3600">
                <a:solidFill>
                  <a:schemeClr val="tx1"/>
                </a:solidFill>
                <a:latin typeface="STHupo" panose="02010800040101010101" pitchFamily="2" charset="-122"/>
                <a:ea typeface="STHupo" panose="02010800040101010101" pitchFamily="2" charset="-122"/>
                <a:sym typeface="Arial"/>
              </a:rPr>
              <a:t>Example:</a:t>
            </a:r>
          </a:p>
        </p:txBody>
      </p:sp>
      <p:sp>
        <p:nvSpPr>
          <p:cNvPr id="22" name="Rectangle 21">
            <a:extLst>
              <a:ext uri="{FF2B5EF4-FFF2-40B4-BE49-F238E27FC236}">
                <a16:creationId xmlns:a16="http://schemas.microsoft.com/office/drawing/2014/main" id="{67DE788E-906D-3C05-6E4B-6361DA174610}"/>
              </a:ext>
            </a:extLst>
          </p:cNvPr>
          <p:cNvSpPr/>
          <p:nvPr/>
        </p:nvSpPr>
        <p:spPr>
          <a:xfrm>
            <a:off x="3880893" y="4468343"/>
            <a:ext cx="721201" cy="3959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pic>
        <p:nvPicPr>
          <p:cNvPr id="2" name="Picture 1">
            <a:extLst>
              <a:ext uri="{FF2B5EF4-FFF2-40B4-BE49-F238E27FC236}">
                <a16:creationId xmlns:a16="http://schemas.microsoft.com/office/drawing/2014/main" id="{1BA63EFA-6A73-B520-3E2E-D79D604353DA}"/>
              </a:ext>
            </a:extLst>
          </p:cNvPr>
          <p:cNvPicPr>
            <a:picLocks noChangeAspect="1"/>
          </p:cNvPicPr>
          <p:nvPr/>
        </p:nvPicPr>
        <p:blipFill>
          <a:blip r:embed="rId3"/>
          <a:stretch>
            <a:fillRect/>
          </a:stretch>
        </p:blipFill>
        <p:spPr>
          <a:xfrm>
            <a:off x="1295394" y="1615309"/>
            <a:ext cx="3743325" cy="2328863"/>
          </a:xfrm>
          <a:prstGeom prst="rect">
            <a:avLst/>
          </a:prstGeom>
        </p:spPr>
      </p:pic>
      <p:pic>
        <p:nvPicPr>
          <p:cNvPr id="4" name="Picture 3">
            <a:extLst>
              <a:ext uri="{FF2B5EF4-FFF2-40B4-BE49-F238E27FC236}">
                <a16:creationId xmlns:a16="http://schemas.microsoft.com/office/drawing/2014/main" id="{9A25CC24-9DF6-C90F-EAAE-68F433C9AAA0}"/>
              </a:ext>
            </a:extLst>
          </p:cNvPr>
          <p:cNvPicPr>
            <a:picLocks noChangeAspect="1"/>
          </p:cNvPicPr>
          <p:nvPr/>
        </p:nvPicPr>
        <p:blipFill>
          <a:blip r:embed="rId4"/>
          <a:stretch>
            <a:fillRect/>
          </a:stretch>
        </p:blipFill>
        <p:spPr>
          <a:xfrm>
            <a:off x="5465381" y="1949597"/>
            <a:ext cx="3400770" cy="1366884"/>
          </a:xfrm>
          <a:prstGeom prst="rect">
            <a:avLst/>
          </a:prstGeom>
        </p:spPr>
      </p:pic>
    </p:spTree>
    <p:extLst>
      <p:ext uri="{BB962C8B-B14F-4D97-AF65-F5344CB8AC3E}">
        <p14:creationId xmlns:p14="http://schemas.microsoft.com/office/powerpoint/2010/main" val="594823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43" name="Google Shape;843;p31"/>
          <p:cNvSpPr/>
          <p:nvPr/>
        </p:nvSpPr>
        <p:spPr>
          <a:xfrm>
            <a:off x="-1562" y="0"/>
            <a:ext cx="1028700" cy="194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8" name="Google Shape;908;p31"/>
          <p:cNvGrpSpPr/>
          <p:nvPr/>
        </p:nvGrpSpPr>
        <p:grpSpPr>
          <a:xfrm rot="5400000">
            <a:off x="-1055813" y="3224893"/>
            <a:ext cx="3203279" cy="652894"/>
            <a:chOff x="2322940" y="3715040"/>
            <a:chExt cx="965218" cy="357300"/>
          </a:xfrm>
        </p:grpSpPr>
        <p:sp>
          <p:nvSpPr>
            <p:cNvPr id="909" name="Google Shape;909;p31"/>
            <p:cNvSpPr/>
            <p:nvPr/>
          </p:nvSpPr>
          <p:spPr>
            <a:xfrm>
              <a:off x="2322940" y="3715040"/>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1"/>
            <p:cNvSpPr/>
            <p:nvPr/>
          </p:nvSpPr>
          <p:spPr>
            <a:xfrm>
              <a:off x="2322940" y="3795591"/>
              <a:ext cx="965218" cy="34051"/>
            </a:xfrm>
            <a:custGeom>
              <a:avLst/>
              <a:gdLst/>
              <a:ahLst/>
              <a:cxnLst/>
              <a:rect l="l" t="t" r="r" b="b"/>
              <a:pathLst>
                <a:path w="31323" h="1105" extrusionOk="0">
                  <a:moveTo>
                    <a:pt x="1" y="0"/>
                  </a:moveTo>
                  <a:lnTo>
                    <a:pt x="1" y="1104"/>
                  </a:lnTo>
                  <a:lnTo>
                    <a:pt x="31323" y="1104"/>
                  </a:lnTo>
                  <a:lnTo>
                    <a:pt x="31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1"/>
            <p:cNvSpPr/>
            <p:nvPr/>
          </p:nvSpPr>
          <p:spPr>
            <a:xfrm>
              <a:off x="2322940" y="3876480"/>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1"/>
            <p:cNvSpPr/>
            <p:nvPr/>
          </p:nvSpPr>
          <p:spPr>
            <a:xfrm>
              <a:off x="2322940" y="3957400"/>
              <a:ext cx="965218" cy="34051"/>
            </a:xfrm>
            <a:custGeom>
              <a:avLst/>
              <a:gdLst/>
              <a:ahLst/>
              <a:cxnLst/>
              <a:rect l="l" t="t" r="r" b="b"/>
              <a:pathLst>
                <a:path w="31323" h="1105" extrusionOk="0">
                  <a:moveTo>
                    <a:pt x="1" y="0"/>
                  </a:moveTo>
                  <a:lnTo>
                    <a:pt x="1" y="1104"/>
                  </a:lnTo>
                  <a:lnTo>
                    <a:pt x="31323" y="1104"/>
                  </a:lnTo>
                  <a:lnTo>
                    <a:pt x="31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1"/>
            <p:cNvSpPr/>
            <p:nvPr/>
          </p:nvSpPr>
          <p:spPr>
            <a:xfrm>
              <a:off x="2322940" y="4038289"/>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 name="Google Shape;914;p31"/>
          <p:cNvSpPr/>
          <p:nvPr/>
        </p:nvSpPr>
        <p:spPr>
          <a:xfrm rot="5400000">
            <a:off x="-606525" y="3520127"/>
            <a:ext cx="3203279" cy="62219"/>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1"/>
          <p:cNvSpPr/>
          <p:nvPr/>
        </p:nvSpPr>
        <p:spPr>
          <a:xfrm rot="5400000">
            <a:off x="-1539682" y="3478784"/>
            <a:ext cx="3291025" cy="57159"/>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1"/>
          <p:cNvSpPr/>
          <p:nvPr/>
        </p:nvSpPr>
        <p:spPr>
          <a:xfrm>
            <a:off x="8115300" y="-12"/>
            <a:ext cx="1028700" cy="1038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Picture 15">
            <a:extLst>
              <a:ext uri="{FF2B5EF4-FFF2-40B4-BE49-F238E27FC236}">
                <a16:creationId xmlns:a16="http://schemas.microsoft.com/office/drawing/2014/main" id="{84D71052-9DEA-7798-3F35-A6C794AE2599}"/>
              </a:ext>
            </a:extLst>
          </p:cNvPr>
          <p:cNvPicPr>
            <a:picLocks noChangeAspect="1"/>
          </p:cNvPicPr>
          <p:nvPr/>
        </p:nvPicPr>
        <p:blipFill>
          <a:blip r:embed="rId3"/>
          <a:stretch>
            <a:fillRect/>
          </a:stretch>
        </p:blipFill>
        <p:spPr>
          <a:xfrm>
            <a:off x="1561734" y="1047463"/>
            <a:ext cx="6339937" cy="3420880"/>
          </a:xfrm>
          <a:prstGeom prst="rect">
            <a:avLst/>
          </a:prstGeom>
        </p:spPr>
      </p:pic>
      <p:sp>
        <p:nvSpPr>
          <p:cNvPr id="18" name="Google Shape;2100;p41">
            <a:extLst>
              <a:ext uri="{FF2B5EF4-FFF2-40B4-BE49-F238E27FC236}">
                <a16:creationId xmlns:a16="http://schemas.microsoft.com/office/drawing/2014/main" id="{CC9B4ADE-08EA-5BEE-298A-6FC4DF6D0192}"/>
              </a:ext>
            </a:extLst>
          </p:cNvPr>
          <p:cNvSpPr txBox="1">
            <a:spLocks noGrp="1"/>
          </p:cNvSpPr>
          <p:nvPr>
            <p:ph type="title"/>
          </p:nvPr>
        </p:nvSpPr>
        <p:spPr>
          <a:xfrm>
            <a:off x="1026224" y="0"/>
            <a:ext cx="2140833" cy="1042200"/>
          </a:xfrm>
          <a:prstGeom prst="rect">
            <a:avLst/>
          </a:prstGeom>
          <a:noFill/>
          <a:ln>
            <a:noFill/>
          </a:ln>
        </p:spPr>
        <p:txBody>
          <a:bodyPr spcFirstLastPara="1" wrap="square" lIns="91425" tIns="91425" rIns="91425" bIns="91425" anchor="ctr" anchorCtr="0">
            <a:noAutofit/>
          </a:bodyPr>
          <a:lstStyle/>
          <a:p>
            <a:r>
              <a:rPr lang="en-US" sz="3600">
                <a:solidFill>
                  <a:schemeClr val="tx1"/>
                </a:solidFill>
                <a:latin typeface="STHupo" panose="02010800040101010101" pitchFamily="2" charset="-122"/>
                <a:ea typeface="STHupo" panose="02010800040101010101" pitchFamily="2" charset="-122"/>
                <a:sym typeface="Arial"/>
              </a:rPr>
              <a:t>Example:</a:t>
            </a:r>
          </a:p>
        </p:txBody>
      </p:sp>
      <p:sp>
        <p:nvSpPr>
          <p:cNvPr id="22" name="Rectangle 21">
            <a:extLst>
              <a:ext uri="{FF2B5EF4-FFF2-40B4-BE49-F238E27FC236}">
                <a16:creationId xmlns:a16="http://schemas.microsoft.com/office/drawing/2014/main" id="{67DE788E-906D-3C05-6E4B-6361DA174610}"/>
              </a:ext>
            </a:extLst>
          </p:cNvPr>
          <p:cNvSpPr/>
          <p:nvPr/>
        </p:nvSpPr>
        <p:spPr>
          <a:xfrm>
            <a:off x="3880893" y="4468343"/>
            <a:ext cx="721201" cy="3959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77"/>
        <p:cNvGrpSpPr/>
        <p:nvPr/>
      </p:nvGrpSpPr>
      <p:grpSpPr>
        <a:xfrm>
          <a:off x="0" y="0"/>
          <a:ext cx="0" cy="0"/>
          <a:chOff x="0" y="0"/>
          <a:chExt cx="0" cy="0"/>
        </a:xfrm>
      </p:grpSpPr>
      <p:sp>
        <p:nvSpPr>
          <p:cNvPr id="2461" name="Google Shape;2461;p43"/>
          <p:cNvSpPr/>
          <p:nvPr/>
        </p:nvSpPr>
        <p:spPr>
          <a:xfrm>
            <a:off x="8339828" y="1713048"/>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137;p41">
            <a:extLst>
              <a:ext uri="{FF2B5EF4-FFF2-40B4-BE49-F238E27FC236}">
                <a16:creationId xmlns:a16="http://schemas.microsoft.com/office/drawing/2014/main" id="{C8CB8C37-7A62-B0BF-AB39-01D3D2A9C57C}"/>
              </a:ext>
            </a:extLst>
          </p:cNvPr>
          <p:cNvGrpSpPr/>
          <p:nvPr/>
        </p:nvGrpSpPr>
        <p:grpSpPr>
          <a:xfrm rot="5400000">
            <a:off x="-2438125" y="2281048"/>
            <a:ext cx="5241972" cy="505703"/>
            <a:chOff x="2322940" y="3795591"/>
            <a:chExt cx="965218" cy="276749"/>
          </a:xfrm>
        </p:grpSpPr>
        <p:sp>
          <p:nvSpPr>
            <p:cNvPr id="21" name="Google Shape;2139;p41">
              <a:extLst>
                <a:ext uri="{FF2B5EF4-FFF2-40B4-BE49-F238E27FC236}">
                  <a16:creationId xmlns:a16="http://schemas.microsoft.com/office/drawing/2014/main" id="{EA6D765F-6D12-FEAB-96B0-F5E9B3E972A5}"/>
                </a:ext>
              </a:extLst>
            </p:cNvPr>
            <p:cNvSpPr/>
            <p:nvPr/>
          </p:nvSpPr>
          <p:spPr>
            <a:xfrm>
              <a:off x="2322940" y="3795591"/>
              <a:ext cx="965218" cy="34051"/>
            </a:xfrm>
            <a:custGeom>
              <a:avLst/>
              <a:gdLst/>
              <a:ahLst/>
              <a:cxnLst/>
              <a:rect l="l" t="t" r="r" b="b"/>
              <a:pathLst>
                <a:path w="31323" h="1105" extrusionOk="0">
                  <a:moveTo>
                    <a:pt x="1" y="0"/>
                  </a:moveTo>
                  <a:lnTo>
                    <a:pt x="1" y="1104"/>
                  </a:lnTo>
                  <a:lnTo>
                    <a:pt x="31323" y="1104"/>
                  </a:lnTo>
                  <a:lnTo>
                    <a:pt x="31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40;p41">
              <a:extLst>
                <a:ext uri="{FF2B5EF4-FFF2-40B4-BE49-F238E27FC236}">
                  <a16:creationId xmlns:a16="http://schemas.microsoft.com/office/drawing/2014/main" id="{040D2201-3462-EF5A-665B-A45E97EFDFCD}"/>
                </a:ext>
              </a:extLst>
            </p:cNvPr>
            <p:cNvSpPr/>
            <p:nvPr/>
          </p:nvSpPr>
          <p:spPr>
            <a:xfrm>
              <a:off x="2322940" y="3876480"/>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41;p41">
              <a:extLst>
                <a:ext uri="{FF2B5EF4-FFF2-40B4-BE49-F238E27FC236}">
                  <a16:creationId xmlns:a16="http://schemas.microsoft.com/office/drawing/2014/main" id="{02365AB3-0314-1450-BE09-2744C3A9E880}"/>
                </a:ext>
              </a:extLst>
            </p:cNvPr>
            <p:cNvSpPr/>
            <p:nvPr/>
          </p:nvSpPr>
          <p:spPr>
            <a:xfrm>
              <a:off x="2322940" y="3957400"/>
              <a:ext cx="965218" cy="34051"/>
            </a:xfrm>
            <a:custGeom>
              <a:avLst/>
              <a:gdLst/>
              <a:ahLst/>
              <a:cxnLst/>
              <a:rect l="l" t="t" r="r" b="b"/>
              <a:pathLst>
                <a:path w="31323" h="1105" extrusionOk="0">
                  <a:moveTo>
                    <a:pt x="1" y="0"/>
                  </a:moveTo>
                  <a:lnTo>
                    <a:pt x="1" y="1104"/>
                  </a:lnTo>
                  <a:lnTo>
                    <a:pt x="31323" y="1104"/>
                  </a:lnTo>
                  <a:lnTo>
                    <a:pt x="31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42;p41">
              <a:extLst>
                <a:ext uri="{FF2B5EF4-FFF2-40B4-BE49-F238E27FC236}">
                  <a16:creationId xmlns:a16="http://schemas.microsoft.com/office/drawing/2014/main" id="{61389105-326F-ADC0-6C23-3395081F64BB}"/>
                </a:ext>
              </a:extLst>
            </p:cNvPr>
            <p:cNvSpPr/>
            <p:nvPr/>
          </p:nvSpPr>
          <p:spPr>
            <a:xfrm>
              <a:off x="2322940" y="4038289"/>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595;p28">
            <a:extLst>
              <a:ext uri="{FF2B5EF4-FFF2-40B4-BE49-F238E27FC236}">
                <a16:creationId xmlns:a16="http://schemas.microsoft.com/office/drawing/2014/main" id="{FE5589AA-A3FA-720E-E908-EF315B3E3D25}"/>
              </a:ext>
            </a:extLst>
          </p:cNvPr>
          <p:cNvGrpSpPr/>
          <p:nvPr/>
        </p:nvGrpSpPr>
        <p:grpSpPr>
          <a:xfrm rot="5400000">
            <a:off x="-2797530" y="2241077"/>
            <a:ext cx="5309220" cy="652894"/>
            <a:chOff x="2322940" y="3715040"/>
            <a:chExt cx="965218" cy="357300"/>
          </a:xfrm>
        </p:grpSpPr>
        <p:sp>
          <p:nvSpPr>
            <p:cNvPr id="26" name="Google Shape;596;p28">
              <a:extLst>
                <a:ext uri="{FF2B5EF4-FFF2-40B4-BE49-F238E27FC236}">
                  <a16:creationId xmlns:a16="http://schemas.microsoft.com/office/drawing/2014/main" id="{BE6BFB4E-37D8-49B1-24C5-B972B7F07E95}"/>
                </a:ext>
              </a:extLst>
            </p:cNvPr>
            <p:cNvSpPr/>
            <p:nvPr/>
          </p:nvSpPr>
          <p:spPr>
            <a:xfrm>
              <a:off x="2322940" y="3715040"/>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97;p28">
              <a:extLst>
                <a:ext uri="{FF2B5EF4-FFF2-40B4-BE49-F238E27FC236}">
                  <a16:creationId xmlns:a16="http://schemas.microsoft.com/office/drawing/2014/main" id="{CAD3E41A-86D8-95AF-95FE-C5FDC503180D}"/>
                </a:ext>
              </a:extLst>
            </p:cNvPr>
            <p:cNvSpPr/>
            <p:nvPr/>
          </p:nvSpPr>
          <p:spPr>
            <a:xfrm>
              <a:off x="2322940" y="3795591"/>
              <a:ext cx="965218" cy="34051"/>
            </a:xfrm>
            <a:custGeom>
              <a:avLst/>
              <a:gdLst/>
              <a:ahLst/>
              <a:cxnLst/>
              <a:rect l="l" t="t" r="r" b="b"/>
              <a:pathLst>
                <a:path w="31323" h="1105" extrusionOk="0">
                  <a:moveTo>
                    <a:pt x="1" y="0"/>
                  </a:moveTo>
                  <a:lnTo>
                    <a:pt x="1" y="1104"/>
                  </a:lnTo>
                  <a:lnTo>
                    <a:pt x="31323" y="1104"/>
                  </a:lnTo>
                  <a:lnTo>
                    <a:pt x="313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98;p28">
              <a:extLst>
                <a:ext uri="{FF2B5EF4-FFF2-40B4-BE49-F238E27FC236}">
                  <a16:creationId xmlns:a16="http://schemas.microsoft.com/office/drawing/2014/main" id="{722FAB7B-76D5-8CCD-C89F-BF16B2DDC321}"/>
                </a:ext>
              </a:extLst>
            </p:cNvPr>
            <p:cNvSpPr/>
            <p:nvPr/>
          </p:nvSpPr>
          <p:spPr>
            <a:xfrm>
              <a:off x="2322940" y="3876480"/>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99;p28">
              <a:extLst>
                <a:ext uri="{FF2B5EF4-FFF2-40B4-BE49-F238E27FC236}">
                  <a16:creationId xmlns:a16="http://schemas.microsoft.com/office/drawing/2014/main" id="{45BCA43E-9FB5-8A0A-4876-5FADE712197A}"/>
                </a:ext>
              </a:extLst>
            </p:cNvPr>
            <p:cNvSpPr/>
            <p:nvPr/>
          </p:nvSpPr>
          <p:spPr>
            <a:xfrm>
              <a:off x="2322940" y="3957400"/>
              <a:ext cx="965218" cy="34051"/>
            </a:xfrm>
            <a:custGeom>
              <a:avLst/>
              <a:gdLst/>
              <a:ahLst/>
              <a:cxnLst/>
              <a:rect l="l" t="t" r="r" b="b"/>
              <a:pathLst>
                <a:path w="31323" h="1105" extrusionOk="0">
                  <a:moveTo>
                    <a:pt x="1" y="0"/>
                  </a:moveTo>
                  <a:lnTo>
                    <a:pt x="1" y="1104"/>
                  </a:lnTo>
                  <a:lnTo>
                    <a:pt x="31323" y="1104"/>
                  </a:lnTo>
                  <a:lnTo>
                    <a:pt x="313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00;p28">
              <a:extLst>
                <a:ext uri="{FF2B5EF4-FFF2-40B4-BE49-F238E27FC236}">
                  <a16:creationId xmlns:a16="http://schemas.microsoft.com/office/drawing/2014/main" id="{6AA54E52-E39A-1C01-928D-D763D9CE28F2}"/>
                </a:ext>
              </a:extLst>
            </p:cNvPr>
            <p:cNvSpPr/>
            <p:nvPr/>
          </p:nvSpPr>
          <p:spPr>
            <a:xfrm>
              <a:off x="2322940" y="4038289"/>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551;p28">
            <a:extLst>
              <a:ext uri="{FF2B5EF4-FFF2-40B4-BE49-F238E27FC236}">
                <a16:creationId xmlns:a16="http://schemas.microsoft.com/office/drawing/2014/main" id="{082EC0F8-A4E7-F74C-2CEF-B4C058B83207}"/>
              </a:ext>
            </a:extLst>
          </p:cNvPr>
          <p:cNvSpPr txBox="1">
            <a:spLocks/>
          </p:cNvSpPr>
          <p:nvPr/>
        </p:nvSpPr>
        <p:spPr>
          <a:xfrm>
            <a:off x="1252954" y="389530"/>
            <a:ext cx="5750902"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rgbClr val="191919"/>
              </a:buClr>
              <a:buSzPts val="5200"/>
            </a:pPr>
            <a:r>
              <a:rPr lang="en-US" sz="2800">
                <a:solidFill>
                  <a:schemeClr val="dk1"/>
                </a:solidFill>
                <a:latin typeface="STHupo" panose="02010800040101010101" pitchFamily="2" charset="-122"/>
                <a:ea typeface="STHupo" panose="02010800040101010101" pitchFamily="2" charset="-122"/>
                <a:cs typeface="Rubik ExtraBold"/>
                <a:sym typeface="Rubik ExtraBold"/>
              </a:rPr>
              <a:t>Stacking</a:t>
            </a:r>
            <a:endParaRPr lang="en-US" sz="2800">
              <a:latin typeface="STHupo" panose="02010800040101010101" pitchFamily="2" charset="-122"/>
              <a:ea typeface="STHupo" panose="02010800040101010101" pitchFamily="2" charset="-122"/>
            </a:endParaRPr>
          </a:p>
        </p:txBody>
      </p:sp>
      <p:sp>
        <p:nvSpPr>
          <p:cNvPr id="8" name="TextBox 7">
            <a:extLst>
              <a:ext uri="{FF2B5EF4-FFF2-40B4-BE49-F238E27FC236}">
                <a16:creationId xmlns:a16="http://schemas.microsoft.com/office/drawing/2014/main" id="{0A14744F-5CB4-4E10-C9D3-3AA59A2834E9}"/>
              </a:ext>
            </a:extLst>
          </p:cNvPr>
          <p:cNvSpPr txBox="1"/>
          <p:nvPr/>
        </p:nvSpPr>
        <p:spPr>
          <a:xfrm>
            <a:off x="626940" y="1290974"/>
            <a:ext cx="8291378" cy="2062103"/>
          </a:xfrm>
          <a:prstGeom prst="rect">
            <a:avLst/>
          </a:prstGeom>
          <a:noFill/>
        </p:spPr>
        <p:txBody>
          <a:bodyPr wrap="square">
            <a:spAutoFit/>
          </a:bodyPr>
          <a:lstStyle/>
          <a:p>
            <a:pPr marL="285750" indent="-285750" algn="just">
              <a:buFont typeface="Arial" panose="020B0604020202020204" pitchFamily="34" charset="0"/>
              <a:buChar char="•"/>
            </a:pPr>
            <a:r>
              <a:rPr lang="en-US" sz="1600" dirty="0">
                <a:solidFill>
                  <a:srgbClr val="565656"/>
                </a:solidFill>
                <a:latin typeface="Avenir Next LT Pro" panose="020B0504020202020204" pitchFamily="34" charset="77"/>
              </a:rPr>
              <a:t>bagging and boosting use homogenous weak learners, while Stacking  uses heterogeneous (different classifiers) weak learners, learns them in parallel, and combines them by training a meta-learner to output a prediction based on the different weak learner’s predictions.</a:t>
            </a:r>
          </a:p>
          <a:p>
            <a:endParaRPr lang="en-US" sz="1600" dirty="0">
              <a:solidFill>
                <a:srgbClr val="565656"/>
              </a:solidFill>
              <a:latin typeface="Avenir Next LT Pro" panose="020B0504020202020204" pitchFamily="34" charset="77"/>
            </a:endParaRPr>
          </a:p>
          <a:p>
            <a:pPr marL="285750" indent="-285750">
              <a:buFont typeface="Arial" panose="020B0604020202020204" pitchFamily="34" charset="0"/>
              <a:buChar char="•"/>
            </a:pPr>
            <a:r>
              <a:rPr lang="en-US" sz="1600" dirty="0">
                <a:solidFill>
                  <a:srgbClr val="565656"/>
                </a:solidFill>
                <a:latin typeface="Avenir Next LT Pro" panose="020B0504020202020204" pitchFamily="34" charset="77"/>
              </a:rPr>
              <a:t>A meta learner inputs the predictions as the features and the target being the ground truth values in data it attempts to learn how to best combine the input predictions to make a better output prediction. </a:t>
            </a:r>
            <a:endParaRPr lang="en-SA" sz="1600" dirty="0">
              <a:solidFill>
                <a:srgbClr val="565656"/>
              </a:solidFill>
              <a:latin typeface="Avenir Next LT Pro" panose="020B0504020202020204" pitchFamily="34" charset="77"/>
            </a:endParaRPr>
          </a:p>
        </p:txBody>
      </p:sp>
      <p:sp>
        <p:nvSpPr>
          <p:cNvPr id="2" name="Google Shape;546;p28">
            <a:extLst>
              <a:ext uri="{FF2B5EF4-FFF2-40B4-BE49-F238E27FC236}">
                <a16:creationId xmlns:a16="http://schemas.microsoft.com/office/drawing/2014/main" id="{FB64EE02-85D2-A020-AC0B-148D08013F50}"/>
              </a:ext>
            </a:extLst>
          </p:cNvPr>
          <p:cNvSpPr txBox="1">
            <a:spLocks/>
          </p:cNvSpPr>
          <p:nvPr/>
        </p:nvSpPr>
        <p:spPr>
          <a:xfrm>
            <a:off x="521300" y="354213"/>
            <a:ext cx="765073" cy="473226"/>
          </a:xfrm>
          <a:prstGeom prst="rect">
            <a:avLst/>
          </a:prstGeom>
          <a:solidFill>
            <a:srgbClr val="7A54A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ubik ExtraBold"/>
              <a:buNone/>
              <a:defRPr sz="3000" b="0" i="0" u="none" strike="noStrike" cap="none">
                <a:solidFill>
                  <a:schemeClr val="lt1"/>
                </a:solidFill>
                <a:latin typeface="Rubik ExtraBold"/>
                <a:ea typeface="Rubik ExtraBold"/>
                <a:cs typeface="Rubik ExtraBold"/>
                <a:sym typeface="Rubik ExtraBold"/>
              </a:defRPr>
            </a:lvl1pPr>
            <a:lvl2pPr marR="0" lvl="1" algn="l"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2pPr>
            <a:lvl3pPr marR="0" lvl="2" algn="l"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3pPr>
            <a:lvl4pPr marR="0" lvl="3" algn="l"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4pPr>
            <a:lvl5pPr marR="0" lvl="4" algn="l"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5pPr>
            <a:lvl6pPr marR="0" lvl="5" algn="l"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6pPr>
            <a:lvl7pPr marR="0" lvl="6" algn="l"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7pPr>
            <a:lvl8pPr marR="0" lvl="7" algn="l"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8pPr>
            <a:lvl9pPr marR="0" lvl="8" algn="l" rtl="0">
              <a:lnSpc>
                <a:spcPct val="100000"/>
              </a:lnSpc>
              <a:spcBef>
                <a:spcPts val="0"/>
              </a:spcBef>
              <a:spcAft>
                <a:spcPts val="0"/>
              </a:spcAft>
              <a:buClr>
                <a:schemeClr val="dk1"/>
              </a:buClr>
              <a:buSzPts val="3000"/>
              <a:buFont typeface="Rubik ExtraBold"/>
              <a:buNone/>
              <a:defRPr sz="3000" b="0" i="0" u="none" strike="noStrike" cap="none">
                <a:solidFill>
                  <a:schemeClr val="dk1"/>
                </a:solidFill>
                <a:latin typeface="Rubik ExtraBold"/>
                <a:ea typeface="Rubik ExtraBold"/>
                <a:cs typeface="Rubik ExtraBold"/>
                <a:sym typeface="Rubik ExtraBold"/>
              </a:defRPr>
            </a:lvl9pPr>
          </a:lstStyle>
          <a:p>
            <a:r>
              <a:rPr lang="en" dirty="0">
                <a:solidFill>
                  <a:schemeClr val="bg1"/>
                </a:solidFill>
              </a:rPr>
              <a:t>04</a:t>
            </a:r>
          </a:p>
        </p:txBody>
      </p:sp>
    </p:spTree>
    <p:extLst>
      <p:ext uri="{BB962C8B-B14F-4D97-AF65-F5344CB8AC3E}">
        <p14:creationId xmlns:p14="http://schemas.microsoft.com/office/powerpoint/2010/main" val="3108452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8" name="Google Shape;838;p31"/>
          <p:cNvSpPr txBox="1">
            <a:spLocks noGrp="1"/>
          </p:cNvSpPr>
          <p:nvPr>
            <p:ph type="title" idx="2"/>
          </p:nvPr>
        </p:nvSpPr>
        <p:spPr>
          <a:xfrm>
            <a:off x="2674824" y="2696289"/>
            <a:ext cx="5050048" cy="1062221"/>
          </a:xfrm>
          <a:prstGeom prst="rect">
            <a:avLst/>
          </a:prstGeom>
          <a:noFill/>
          <a:ln>
            <a:noFill/>
          </a:ln>
        </p:spPr>
        <p:txBody>
          <a:bodyPr spcFirstLastPara="1" wrap="square" lIns="91425" tIns="91425" rIns="91425" bIns="91425" anchor="ctr" anchorCtr="0">
            <a:noAutofit/>
          </a:bodyPr>
          <a:lstStyle/>
          <a:p>
            <a:pPr>
              <a:lnSpc>
                <a:spcPct val="90000"/>
              </a:lnSpc>
              <a:buClr>
                <a:srgbClr val="191919"/>
              </a:buClr>
              <a:buSzPts val="5200"/>
            </a:pPr>
            <a:r>
              <a:rPr lang="en-US" dirty="0">
                <a:latin typeface="STHupo" panose="02010800040101010101" pitchFamily="2" charset="-122"/>
                <a:ea typeface="STHupo" panose="02010800040101010101" pitchFamily="2" charset="-122"/>
              </a:rPr>
              <a:t>HYPERPARAMETER OPTIMIZATION</a:t>
            </a:r>
            <a:endParaRPr dirty="0">
              <a:latin typeface="STHupo" panose="02010800040101010101" pitchFamily="2" charset="-122"/>
              <a:ea typeface="STHupo" panose="02010800040101010101" pitchFamily="2" charset="-122"/>
            </a:endParaRPr>
          </a:p>
        </p:txBody>
      </p:sp>
      <p:sp>
        <p:nvSpPr>
          <p:cNvPr id="839" name="Google Shape;839;p31"/>
          <p:cNvSpPr txBox="1">
            <a:spLocks noGrp="1"/>
          </p:cNvSpPr>
          <p:nvPr>
            <p:ph type="title"/>
          </p:nvPr>
        </p:nvSpPr>
        <p:spPr>
          <a:xfrm>
            <a:off x="4511648" y="1152369"/>
            <a:ext cx="1376400" cy="1377600"/>
          </a:xfrm>
          <a:prstGeom prst="rect">
            <a:avLst/>
          </a:prstGeom>
          <a:solidFill>
            <a:srgbClr val="D75383"/>
          </a:solidFill>
        </p:spPr>
        <p:txBody>
          <a:bodyPr spcFirstLastPara="1" wrap="square" lIns="91425" tIns="91425" rIns="91425" bIns="91425" anchor="ctr" anchorCtr="0">
            <a:noAutofit/>
          </a:bodyPr>
          <a:lstStyle/>
          <a:p>
            <a:pPr marL="0" lvl="0" indent="0">
              <a:lnSpc>
                <a:spcPct val="90000"/>
              </a:lnSpc>
              <a:buClr>
                <a:srgbClr val="191919"/>
              </a:buClr>
              <a:buSzPts val="5200"/>
            </a:pPr>
            <a:r>
              <a:rPr lang="en" sz="7200" dirty="0">
                <a:solidFill>
                  <a:schemeClr val="bg1"/>
                </a:solidFill>
                <a:latin typeface="STHupo" panose="02010800040101010101" pitchFamily="2" charset="-122"/>
                <a:ea typeface="STHupo" panose="02010800040101010101" pitchFamily="2" charset="-122"/>
              </a:rPr>
              <a:t>01</a:t>
            </a:r>
            <a:endParaRPr sz="7200" dirty="0">
              <a:solidFill>
                <a:schemeClr val="bg1"/>
              </a:solidFill>
              <a:latin typeface="STHupo" panose="02010800040101010101" pitchFamily="2" charset="-122"/>
              <a:ea typeface="STHupo" panose="02010800040101010101" pitchFamily="2" charset="-122"/>
            </a:endParaRPr>
          </a:p>
        </p:txBody>
      </p:sp>
      <p:sp>
        <p:nvSpPr>
          <p:cNvPr id="840" name="Google Shape;840;p31"/>
          <p:cNvSpPr/>
          <p:nvPr/>
        </p:nvSpPr>
        <p:spPr>
          <a:xfrm>
            <a:off x="4608" y="2189100"/>
            <a:ext cx="1028700" cy="1038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1"/>
          <p:cNvSpPr/>
          <p:nvPr/>
        </p:nvSpPr>
        <p:spPr>
          <a:xfrm>
            <a:off x="4620" y="3227400"/>
            <a:ext cx="1028700" cy="1916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1"/>
          <p:cNvSpPr/>
          <p:nvPr/>
        </p:nvSpPr>
        <p:spPr>
          <a:xfrm>
            <a:off x="8115300" y="-12"/>
            <a:ext cx="1028700" cy="1038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7" name="Google Shape;917;p31"/>
          <p:cNvGrpSpPr/>
          <p:nvPr/>
        </p:nvGrpSpPr>
        <p:grpSpPr>
          <a:xfrm>
            <a:off x="8232209" y="104833"/>
            <a:ext cx="794882" cy="828632"/>
            <a:chOff x="2747509" y="475829"/>
            <a:chExt cx="677129" cy="705879"/>
          </a:xfrm>
        </p:grpSpPr>
        <p:sp>
          <p:nvSpPr>
            <p:cNvPr id="918" name="Google Shape;918;p31"/>
            <p:cNvSpPr/>
            <p:nvPr/>
          </p:nvSpPr>
          <p:spPr>
            <a:xfrm>
              <a:off x="3039758" y="594559"/>
              <a:ext cx="98331" cy="173550"/>
            </a:xfrm>
            <a:custGeom>
              <a:avLst/>
              <a:gdLst/>
              <a:ahLst/>
              <a:cxnLst/>
              <a:rect l="l" t="t" r="r" b="b"/>
              <a:pathLst>
                <a:path w="3191" h="5632" extrusionOk="0">
                  <a:moveTo>
                    <a:pt x="1472" y="0"/>
                  </a:moveTo>
                  <a:cubicBezTo>
                    <a:pt x="0" y="0"/>
                    <a:pt x="1472" y="5631"/>
                    <a:pt x="1472" y="5631"/>
                  </a:cubicBezTo>
                  <a:cubicBezTo>
                    <a:pt x="1472" y="5631"/>
                    <a:pt x="3190" y="0"/>
                    <a:pt x="147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1"/>
            <p:cNvSpPr/>
            <p:nvPr/>
          </p:nvSpPr>
          <p:spPr>
            <a:xfrm>
              <a:off x="3068478" y="534069"/>
              <a:ext cx="34451" cy="34420"/>
            </a:xfrm>
            <a:custGeom>
              <a:avLst/>
              <a:gdLst/>
              <a:ahLst/>
              <a:cxnLst/>
              <a:rect l="l" t="t" r="r" b="b"/>
              <a:pathLst>
                <a:path w="1118" h="1117" extrusionOk="0">
                  <a:moveTo>
                    <a:pt x="565" y="0"/>
                  </a:moveTo>
                  <a:cubicBezTo>
                    <a:pt x="258" y="0"/>
                    <a:pt x="1" y="258"/>
                    <a:pt x="1" y="565"/>
                  </a:cubicBezTo>
                  <a:cubicBezTo>
                    <a:pt x="1" y="871"/>
                    <a:pt x="258" y="1117"/>
                    <a:pt x="565" y="1117"/>
                  </a:cubicBezTo>
                  <a:cubicBezTo>
                    <a:pt x="872" y="1117"/>
                    <a:pt x="1117" y="871"/>
                    <a:pt x="1117" y="565"/>
                  </a:cubicBezTo>
                  <a:cubicBezTo>
                    <a:pt x="1117" y="258"/>
                    <a:pt x="872" y="0"/>
                    <a:pt x="56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1"/>
            <p:cNvSpPr/>
            <p:nvPr/>
          </p:nvSpPr>
          <p:spPr>
            <a:xfrm>
              <a:off x="3068478" y="475829"/>
              <a:ext cx="34451" cy="34451"/>
            </a:xfrm>
            <a:custGeom>
              <a:avLst/>
              <a:gdLst/>
              <a:ahLst/>
              <a:cxnLst/>
              <a:rect l="l" t="t" r="r" b="b"/>
              <a:pathLst>
                <a:path w="1118" h="1118" extrusionOk="0">
                  <a:moveTo>
                    <a:pt x="565" y="1"/>
                  </a:moveTo>
                  <a:cubicBezTo>
                    <a:pt x="258" y="1"/>
                    <a:pt x="1" y="258"/>
                    <a:pt x="1" y="565"/>
                  </a:cubicBezTo>
                  <a:cubicBezTo>
                    <a:pt x="1" y="872"/>
                    <a:pt x="258" y="1117"/>
                    <a:pt x="565" y="1117"/>
                  </a:cubicBezTo>
                  <a:cubicBezTo>
                    <a:pt x="872" y="1117"/>
                    <a:pt x="1117" y="872"/>
                    <a:pt x="1117" y="565"/>
                  </a:cubicBezTo>
                  <a:cubicBezTo>
                    <a:pt x="1117" y="258"/>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1"/>
            <p:cNvSpPr/>
            <p:nvPr/>
          </p:nvSpPr>
          <p:spPr>
            <a:xfrm>
              <a:off x="3039758" y="889428"/>
              <a:ext cx="98331" cy="173581"/>
            </a:xfrm>
            <a:custGeom>
              <a:avLst/>
              <a:gdLst/>
              <a:ahLst/>
              <a:cxnLst/>
              <a:rect l="l" t="t" r="r" b="b"/>
              <a:pathLst>
                <a:path w="3191" h="5633" extrusionOk="0">
                  <a:moveTo>
                    <a:pt x="1472" y="1"/>
                  </a:moveTo>
                  <a:cubicBezTo>
                    <a:pt x="1472" y="1"/>
                    <a:pt x="0" y="5632"/>
                    <a:pt x="1472" y="5632"/>
                  </a:cubicBezTo>
                  <a:cubicBezTo>
                    <a:pt x="3190" y="5632"/>
                    <a:pt x="1472" y="1"/>
                    <a:pt x="147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1"/>
            <p:cNvSpPr/>
            <p:nvPr/>
          </p:nvSpPr>
          <p:spPr>
            <a:xfrm>
              <a:off x="3068478" y="1089047"/>
              <a:ext cx="34451" cy="34451"/>
            </a:xfrm>
            <a:custGeom>
              <a:avLst/>
              <a:gdLst/>
              <a:ahLst/>
              <a:cxnLst/>
              <a:rect l="l" t="t" r="r" b="b"/>
              <a:pathLst>
                <a:path w="1118" h="1118" extrusionOk="0">
                  <a:moveTo>
                    <a:pt x="565" y="1"/>
                  </a:moveTo>
                  <a:cubicBezTo>
                    <a:pt x="258" y="1"/>
                    <a:pt x="1" y="246"/>
                    <a:pt x="1" y="553"/>
                  </a:cubicBezTo>
                  <a:cubicBezTo>
                    <a:pt x="1" y="859"/>
                    <a:pt x="258" y="1117"/>
                    <a:pt x="565" y="1117"/>
                  </a:cubicBezTo>
                  <a:cubicBezTo>
                    <a:pt x="872" y="1117"/>
                    <a:pt x="1117" y="859"/>
                    <a:pt x="1117" y="553"/>
                  </a:cubicBezTo>
                  <a:cubicBezTo>
                    <a:pt x="1117" y="246"/>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1"/>
            <p:cNvSpPr/>
            <p:nvPr/>
          </p:nvSpPr>
          <p:spPr>
            <a:xfrm>
              <a:off x="3068478" y="1147257"/>
              <a:ext cx="34451" cy="34451"/>
            </a:xfrm>
            <a:custGeom>
              <a:avLst/>
              <a:gdLst/>
              <a:ahLst/>
              <a:cxnLst/>
              <a:rect l="l" t="t" r="r" b="b"/>
              <a:pathLst>
                <a:path w="1118" h="1118" extrusionOk="0">
                  <a:moveTo>
                    <a:pt x="565" y="1"/>
                  </a:moveTo>
                  <a:cubicBezTo>
                    <a:pt x="258" y="1"/>
                    <a:pt x="1" y="246"/>
                    <a:pt x="1" y="553"/>
                  </a:cubicBezTo>
                  <a:cubicBezTo>
                    <a:pt x="1" y="860"/>
                    <a:pt x="258" y="1117"/>
                    <a:pt x="565" y="1117"/>
                  </a:cubicBezTo>
                  <a:cubicBezTo>
                    <a:pt x="872" y="1117"/>
                    <a:pt x="1117" y="860"/>
                    <a:pt x="1117" y="553"/>
                  </a:cubicBezTo>
                  <a:cubicBezTo>
                    <a:pt x="1117" y="246"/>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1"/>
            <p:cNvSpPr/>
            <p:nvPr/>
          </p:nvSpPr>
          <p:spPr>
            <a:xfrm>
              <a:off x="3132758" y="815410"/>
              <a:ext cx="173550" cy="43572"/>
            </a:xfrm>
            <a:custGeom>
              <a:avLst/>
              <a:gdLst/>
              <a:ahLst/>
              <a:cxnLst/>
              <a:rect l="l" t="t" r="r" b="b"/>
              <a:pathLst>
                <a:path w="5632" h="1414" extrusionOk="0">
                  <a:moveTo>
                    <a:pt x="4172" y="1"/>
                  </a:moveTo>
                  <a:cubicBezTo>
                    <a:pt x="2503" y="1"/>
                    <a:pt x="0" y="759"/>
                    <a:pt x="0" y="759"/>
                  </a:cubicBezTo>
                  <a:cubicBezTo>
                    <a:pt x="0" y="759"/>
                    <a:pt x="2503" y="1413"/>
                    <a:pt x="4172" y="1413"/>
                  </a:cubicBezTo>
                  <a:cubicBezTo>
                    <a:pt x="5006" y="1413"/>
                    <a:pt x="5632" y="1249"/>
                    <a:pt x="5632" y="759"/>
                  </a:cubicBezTo>
                  <a:cubicBezTo>
                    <a:pt x="5632" y="190"/>
                    <a:pt x="5006" y="1"/>
                    <a:pt x="417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1"/>
            <p:cNvSpPr/>
            <p:nvPr/>
          </p:nvSpPr>
          <p:spPr>
            <a:xfrm>
              <a:off x="3331977" y="821019"/>
              <a:ext cx="34451" cy="34420"/>
            </a:xfrm>
            <a:custGeom>
              <a:avLst/>
              <a:gdLst/>
              <a:ahLst/>
              <a:cxnLst/>
              <a:rect l="l" t="t" r="r" b="b"/>
              <a:pathLst>
                <a:path w="1118" h="1117" extrusionOk="0">
                  <a:moveTo>
                    <a:pt x="565" y="0"/>
                  </a:moveTo>
                  <a:cubicBezTo>
                    <a:pt x="259" y="0"/>
                    <a:pt x="1" y="258"/>
                    <a:pt x="1" y="564"/>
                  </a:cubicBezTo>
                  <a:cubicBezTo>
                    <a:pt x="1" y="871"/>
                    <a:pt x="259" y="1117"/>
                    <a:pt x="565" y="1117"/>
                  </a:cubicBezTo>
                  <a:cubicBezTo>
                    <a:pt x="872" y="1117"/>
                    <a:pt x="1117" y="871"/>
                    <a:pt x="1117" y="564"/>
                  </a:cubicBezTo>
                  <a:cubicBezTo>
                    <a:pt x="1117" y="258"/>
                    <a:pt x="872" y="0"/>
                    <a:pt x="56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1"/>
            <p:cNvSpPr/>
            <p:nvPr/>
          </p:nvSpPr>
          <p:spPr>
            <a:xfrm>
              <a:off x="3390587" y="821019"/>
              <a:ext cx="34051" cy="34420"/>
            </a:xfrm>
            <a:custGeom>
              <a:avLst/>
              <a:gdLst/>
              <a:ahLst/>
              <a:cxnLst/>
              <a:rect l="l" t="t" r="r" b="b"/>
              <a:pathLst>
                <a:path w="1105" h="1117" extrusionOk="0">
                  <a:moveTo>
                    <a:pt x="553" y="0"/>
                  </a:moveTo>
                  <a:cubicBezTo>
                    <a:pt x="246" y="0"/>
                    <a:pt x="1" y="258"/>
                    <a:pt x="1" y="564"/>
                  </a:cubicBezTo>
                  <a:cubicBezTo>
                    <a:pt x="1" y="871"/>
                    <a:pt x="246" y="1117"/>
                    <a:pt x="553" y="1117"/>
                  </a:cubicBezTo>
                  <a:cubicBezTo>
                    <a:pt x="859" y="1117"/>
                    <a:pt x="1105" y="871"/>
                    <a:pt x="1105" y="564"/>
                  </a:cubicBezTo>
                  <a:cubicBezTo>
                    <a:pt x="1105" y="258"/>
                    <a:pt x="859"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1"/>
            <p:cNvSpPr/>
            <p:nvPr/>
          </p:nvSpPr>
          <p:spPr>
            <a:xfrm>
              <a:off x="2865838" y="815410"/>
              <a:ext cx="173550" cy="43572"/>
            </a:xfrm>
            <a:custGeom>
              <a:avLst/>
              <a:gdLst/>
              <a:ahLst/>
              <a:cxnLst/>
              <a:rect l="l" t="t" r="r" b="b"/>
              <a:pathLst>
                <a:path w="5632" h="1414" extrusionOk="0">
                  <a:moveTo>
                    <a:pt x="1461" y="1"/>
                  </a:moveTo>
                  <a:cubicBezTo>
                    <a:pt x="626" y="1"/>
                    <a:pt x="1" y="190"/>
                    <a:pt x="1" y="759"/>
                  </a:cubicBezTo>
                  <a:cubicBezTo>
                    <a:pt x="1" y="1249"/>
                    <a:pt x="626" y="1413"/>
                    <a:pt x="1461" y="1413"/>
                  </a:cubicBezTo>
                  <a:cubicBezTo>
                    <a:pt x="3129" y="1413"/>
                    <a:pt x="5632" y="759"/>
                    <a:pt x="5632" y="759"/>
                  </a:cubicBezTo>
                  <a:cubicBezTo>
                    <a:pt x="5632" y="759"/>
                    <a:pt x="3129" y="1"/>
                    <a:pt x="146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1"/>
            <p:cNvSpPr/>
            <p:nvPr/>
          </p:nvSpPr>
          <p:spPr>
            <a:xfrm>
              <a:off x="2805718" y="821019"/>
              <a:ext cx="34081" cy="34420"/>
            </a:xfrm>
            <a:custGeom>
              <a:avLst/>
              <a:gdLst/>
              <a:ahLst/>
              <a:cxnLst/>
              <a:rect l="l" t="t" r="r" b="b"/>
              <a:pathLst>
                <a:path w="1106" h="1117" extrusionOk="0">
                  <a:moveTo>
                    <a:pt x="553" y="0"/>
                  </a:moveTo>
                  <a:cubicBezTo>
                    <a:pt x="246" y="0"/>
                    <a:pt x="1" y="258"/>
                    <a:pt x="1" y="564"/>
                  </a:cubicBezTo>
                  <a:cubicBezTo>
                    <a:pt x="1" y="871"/>
                    <a:pt x="246" y="1117"/>
                    <a:pt x="553" y="1117"/>
                  </a:cubicBezTo>
                  <a:cubicBezTo>
                    <a:pt x="860" y="1117"/>
                    <a:pt x="1105" y="871"/>
                    <a:pt x="1105" y="564"/>
                  </a:cubicBezTo>
                  <a:cubicBezTo>
                    <a:pt x="1105" y="258"/>
                    <a:pt x="860"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1"/>
            <p:cNvSpPr/>
            <p:nvPr/>
          </p:nvSpPr>
          <p:spPr>
            <a:xfrm>
              <a:off x="2747509" y="821019"/>
              <a:ext cx="34051" cy="34420"/>
            </a:xfrm>
            <a:custGeom>
              <a:avLst/>
              <a:gdLst/>
              <a:ahLst/>
              <a:cxnLst/>
              <a:rect l="l" t="t" r="r" b="b"/>
              <a:pathLst>
                <a:path w="1105" h="1117" extrusionOk="0">
                  <a:moveTo>
                    <a:pt x="553" y="0"/>
                  </a:moveTo>
                  <a:cubicBezTo>
                    <a:pt x="246" y="0"/>
                    <a:pt x="1" y="258"/>
                    <a:pt x="1" y="564"/>
                  </a:cubicBezTo>
                  <a:cubicBezTo>
                    <a:pt x="1" y="871"/>
                    <a:pt x="246" y="1117"/>
                    <a:pt x="553" y="1117"/>
                  </a:cubicBezTo>
                  <a:cubicBezTo>
                    <a:pt x="859" y="1117"/>
                    <a:pt x="1105" y="871"/>
                    <a:pt x="1105" y="564"/>
                  </a:cubicBezTo>
                  <a:cubicBezTo>
                    <a:pt x="1105" y="258"/>
                    <a:pt x="859"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1"/>
            <p:cNvSpPr/>
            <p:nvPr/>
          </p:nvSpPr>
          <p:spPr>
            <a:xfrm>
              <a:off x="3039358" y="784349"/>
              <a:ext cx="91921" cy="87361"/>
            </a:xfrm>
            <a:custGeom>
              <a:avLst/>
              <a:gdLst/>
              <a:ahLst/>
              <a:cxnLst/>
              <a:rect l="l" t="t" r="r" b="b"/>
              <a:pathLst>
                <a:path w="2983" h="2835" extrusionOk="0">
                  <a:moveTo>
                    <a:pt x="1485" y="0"/>
                  </a:moveTo>
                  <a:lnTo>
                    <a:pt x="1032" y="932"/>
                  </a:lnTo>
                  <a:lnTo>
                    <a:pt x="1" y="1080"/>
                  </a:lnTo>
                  <a:lnTo>
                    <a:pt x="749" y="1804"/>
                  </a:lnTo>
                  <a:lnTo>
                    <a:pt x="565" y="2834"/>
                  </a:lnTo>
                  <a:lnTo>
                    <a:pt x="1485" y="2356"/>
                  </a:lnTo>
                  <a:lnTo>
                    <a:pt x="2418" y="2834"/>
                  </a:lnTo>
                  <a:lnTo>
                    <a:pt x="2234" y="1804"/>
                  </a:lnTo>
                  <a:lnTo>
                    <a:pt x="2982" y="1080"/>
                  </a:lnTo>
                  <a:lnTo>
                    <a:pt x="1952" y="932"/>
                  </a:lnTo>
                  <a:lnTo>
                    <a:pt x="148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1"/>
            <p:cNvSpPr/>
            <p:nvPr/>
          </p:nvSpPr>
          <p:spPr>
            <a:xfrm>
              <a:off x="2978868" y="708359"/>
              <a:ext cx="73401" cy="73371"/>
            </a:xfrm>
            <a:custGeom>
              <a:avLst/>
              <a:gdLst/>
              <a:ahLst/>
              <a:cxnLst/>
              <a:rect l="l" t="t" r="r" b="b"/>
              <a:pathLst>
                <a:path w="2382" h="2381" extrusionOk="0">
                  <a:moveTo>
                    <a:pt x="1" y="0"/>
                  </a:moveTo>
                  <a:lnTo>
                    <a:pt x="2381" y="238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1"/>
            <p:cNvSpPr/>
            <p:nvPr/>
          </p:nvSpPr>
          <p:spPr>
            <a:xfrm>
              <a:off x="2935419" y="664879"/>
              <a:ext cx="22310" cy="22310"/>
            </a:xfrm>
            <a:custGeom>
              <a:avLst/>
              <a:gdLst/>
              <a:ahLst/>
              <a:cxnLst/>
              <a:rect l="l" t="t" r="r" b="b"/>
              <a:pathLst>
                <a:path w="724" h="724" extrusionOk="0">
                  <a:moveTo>
                    <a:pt x="724" y="724"/>
                  </a:moveTo>
                  <a:lnTo>
                    <a:pt x="0"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1"/>
            <p:cNvSpPr/>
            <p:nvPr/>
          </p:nvSpPr>
          <p:spPr>
            <a:xfrm>
              <a:off x="2904018" y="633478"/>
              <a:ext cx="11371" cy="11371"/>
            </a:xfrm>
            <a:custGeom>
              <a:avLst/>
              <a:gdLst/>
              <a:ahLst/>
              <a:cxnLst/>
              <a:rect l="l" t="t" r="r" b="b"/>
              <a:pathLst>
                <a:path w="369" h="369" extrusionOk="0">
                  <a:moveTo>
                    <a:pt x="369" y="369"/>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1"/>
            <p:cNvSpPr/>
            <p:nvPr/>
          </p:nvSpPr>
          <p:spPr>
            <a:xfrm>
              <a:off x="2878318" y="607779"/>
              <a:ext cx="6471" cy="6841"/>
            </a:xfrm>
            <a:custGeom>
              <a:avLst/>
              <a:gdLst/>
              <a:ahLst/>
              <a:cxnLst/>
              <a:rect l="l" t="t" r="r" b="b"/>
              <a:pathLst>
                <a:path w="210" h="222" extrusionOk="0">
                  <a:moveTo>
                    <a:pt x="209" y="221"/>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1"/>
            <p:cNvSpPr/>
            <p:nvPr/>
          </p:nvSpPr>
          <p:spPr>
            <a:xfrm>
              <a:off x="2978868" y="892448"/>
              <a:ext cx="73401" cy="73771"/>
            </a:xfrm>
            <a:custGeom>
              <a:avLst/>
              <a:gdLst/>
              <a:ahLst/>
              <a:cxnLst/>
              <a:rect l="l" t="t" r="r" b="b"/>
              <a:pathLst>
                <a:path w="2382" h="2394" extrusionOk="0">
                  <a:moveTo>
                    <a:pt x="1" y="2393"/>
                  </a:moveTo>
                  <a:lnTo>
                    <a:pt x="238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1"/>
            <p:cNvSpPr/>
            <p:nvPr/>
          </p:nvSpPr>
          <p:spPr>
            <a:xfrm>
              <a:off x="2935419" y="987358"/>
              <a:ext cx="22310" cy="21940"/>
            </a:xfrm>
            <a:custGeom>
              <a:avLst/>
              <a:gdLst/>
              <a:ahLst/>
              <a:cxnLst/>
              <a:rect l="l" t="t" r="r" b="b"/>
              <a:pathLst>
                <a:path w="724" h="712" extrusionOk="0">
                  <a:moveTo>
                    <a:pt x="724" y="0"/>
                  </a:moveTo>
                  <a:lnTo>
                    <a:pt x="0" y="712"/>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1"/>
            <p:cNvSpPr/>
            <p:nvPr/>
          </p:nvSpPr>
          <p:spPr>
            <a:xfrm>
              <a:off x="2904018" y="1029698"/>
              <a:ext cx="11371" cy="11371"/>
            </a:xfrm>
            <a:custGeom>
              <a:avLst/>
              <a:gdLst/>
              <a:ahLst/>
              <a:cxnLst/>
              <a:rect l="l" t="t" r="r" b="b"/>
              <a:pathLst>
                <a:path w="369" h="369" extrusionOk="0">
                  <a:moveTo>
                    <a:pt x="369" y="0"/>
                  </a:moveTo>
                  <a:lnTo>
                    <a:pt x="1" y="368"/>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1"/>
            <p:cNvSpPr/>
            <p:nvPr/>
          </p:nvSpPr>
          <p:spPr>
            <a:xfrm>
              <a:off x="2878318" y="1059927"/>
              <a:ext cx="6471" cy="6471"/>
            </a:xfrm>
            <a:custGeom>
              <a:avLst/>
              <a:gdLst/>
              <a:ahLst/>
              <a:cxnLst/>
              <a:rect l="l" t="t" r="r" b="b"/>
              <a:pathLst>
                <a:path w="210" h="210" extrusionOk="0">
                  <a:moveTo>
                    <a:pt x="209" y="1"/>
                  </a:moveTo>
                  <a:lnTo>
                    <a:pt x="1" y="209"/>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1"/>
            <p:cNvSpPr/>
            <p:nvPr/>
          </p:nvSpPr>
          <p:spPr>
            <a:xfrm>
              <a:off x="3124808" y="708359"/>
              <a:ext cx="73371" cy="73371"/>
            </a:xfrm>
            <a:custGeom>
              <a:avLst/>
              <a:gdLst/>
              <a:ahLst/>
              <a:cxnLst/>
              <a:rect l="l" t="t" r="r" b="b"/>
              <a:pathLst>
                <a:path w="2381" h="2381" extrusionOk="0">
                  <a:moveTo>
                    <a:pt x="2381" y="0"/>
                  </a:moveTo>
                  <a:lnTo>
                    <a:pt x="1" y="238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1"/>
            <p:cNvSpPr/>
            <p:nvPr/>
          </p:nvSpPr>
          <p:spPr>
            <a:xfrm>
              <a:off x="3219317" y="664879"/>
              <a:ext cx="22341" cy="22310"/>
            </a:xfrm>
            <a:custGeom>
              <a:avLst/>
              <a:gdLst/>
              <a:ahLst/>
              <a:cxnLst/>
              <a:rect l="l" t="t" r="r" b="b"/>
              <a:pathLst>
                <a:path w="725" h="724" extrusionOk="0">
                  <a:moveTo>
                    <a:pt x="1" y="724"/>
                  </a:moveTo>
                  <a:lnTo>
                    <a:pt x="725"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1"/>
            <p:cNvSpPr/>
            <p:nvPr/>
          </p:nvSpPr>
          <p:spPr>
            <a:xfrm>
              <a:off x="3261657" y="633478"/>
              <a:ext cx="11402" cy="11371"/>
            </a:xfrm>
            <a:custGeom>
              <a:avLst/>
              <a:gdLst/>
              <a:ahLst/>
              <a:cxnLst/>
              <a:rect l="l" t="t" r="r" b="b"/>
              <a:pathLst>
                <a:path w="370" h="369" extrusionOk="0">
                  <a:moveTo>
                    <a:pt x="1" y="369"/>
                  </a:moveTo>
                  <a:lnTo>
                    <a:pt x="369"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1"/>
            <p:cNvSpPr/>
            <p:nvPr/>
          </p:nvSpPr>
          <p:spPr>
            <a:xfrm>
              <a:off x="3292287" y="607779"/>
              <a:ext cx="6471" cy="6841"/>
            </a:xfrm>
            <a:custGeom>
              <a:avLst/>
              <a:gdLst/>
              <a:ahLst/>
              <a:cxnLst/>
              <a:rect l="l" t="t" r="r" b="b"/>
              <a:pathLst>
                <a:path w="210" h="222" extrusionOk="0">
                  <a:moveTo>
                    <a:pt x="1" y="221"/>
                  </a:moveTo>
                  <a:lnTo>
                    <a:pt x="209"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1"/>
            <p:cNvSpPr/>
            <p:nvPr/>
          </p:nvSpPr>
          <p:spPr>
            <a:xfrm>
              <a:off x="3124808" y="892448"/>
              <a:ext cx="73371" cy="73771"/>
            </a:xfrm>
            <a:custGeom>
              <a:avLst/>
              <a:gdLst/>
              <a:ahLst/>
              <a:cxnLst/>
              <a:rect l="l" t="t" r="r" b="b"/>
              <a:pathLst>
                <a:path w="2381" h="2394" extrusionOk="0">
                  <a:moveTo>
                    <a:pt x="2381" y="2393"/>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1"/>
            <p:cNvSpPr/>
            <p:nvPr/>
          </p:nvSpPr>
          <p:spPr>
            <a:xfrm>
              <a:off x="3219317" y="987358"/>
              <a:ext cx="22341" cy="21940"/>
            </a:xfrm>
            <a:custGeom>
              <a:avLst/>
              <a:gdLst/>
              <a:ahLst/>
              <a:cxnLst/>
              <a:rect l="l" t="t" r="r" b="b"/>
              <a:pathLst>
                <a:path w="725" h="712" extrusionOk="0">
                  <a:moveTo>
                    <a:pt x="1" y="0"/>
                  </a:moveTo>
                  <a:lnTo>
                    <a:pt x="725" y="712"/>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1"/>
            <p:cNvSpPr/>
            <p:nvPr/>
          </p:nvSpPr>
          <p:spPr>
            <a:xfrm>
              <a:off x="3261657" y="1029698"/>
              <a:ext cx="11402" cy="11371"/>
            </a:xfrm>
            <a:custGeom>
              <a:avLst/>
              <a:gdLst/>
              <a:ahLst/>
              <a:cxnLst/>
              <a:rect l="l" t="t" r="r" b="b"/>
              <a:pathLst>
                <a:path w="370" h="369" extrusionOk="0">
                  <a:moveTo>
                    <a:pt x="1" y="0"/>
                  </a:moveTo>
                  <a:lnTo>
                    <a:pt x="369" y="368"/>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1"/>
            <p:cNvSpPr/>
            <p:nvPr/>
          </p:nvSpPr>
          <p:spPr>
            <a:xfrm>
              <a:off x="3292287" y="1059927"/>
              <a:ext cx="6471" cy="6471"/>
            </a:xfrm>
            <a:custGeom>
              <a:avLst/>
              <a:gdLst/>
              <a:ahLst/>
              <a:cxnLst/>
              <a:rect l="l" t="t" r="r" b="b"/>
              <a:pathLst>
                <a:path w="210" h="210" extrusionOk="0">
                  <a:moveTo>
                    <a:pt x="1" y="1"/>
                  </a:moveTo>
                  <a:lnTo>
                    <a:pt x="209" y="209"/>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7" name="Google Shape;947;p31"/>
          <p:cNvSpPr/>
          <p:nvPr/>
        </p:nvSpPr>
        <p:spPr>
          <a:xfrm>
            <a:off x="4570" y="0"/>
            <a:ext cx="1028700" cy="2189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1"/>
          <p:cNvSpPr/>
          <p:nvPr/>
        </p:nvSpPr>
        <p:spPr>
          <a:xfrm>
            <a:off x="1034720" y="0"/>
            <a:ext cx="1028700" cy="1038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1"/>
          <p:cNvSpPr/>
          <p:nvPr/>
        </p:nvSpPr>
        <p:spPr>
          <a:xfrm>
            <a:off x="1735967" y="2919591"/>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1"/>
          <p:cNvSpPr/>
          <p:nvPr/>
        </p:nvSpPr>
        <p:spPr>
          <a:xfrm>
            <a:off x="2696409" y="1554415"/>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1"/>
          <p:cNvSpPr/>
          <p:nvPr/>
        </p:nvSpPr>
        <p:spPr>
          <a:xfrm>
            <a:off x="2905005" y="4185450"/>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1"/>
          <p:cNvSpPr/>
          <p:nvPr/>
        </p:nvSpPr>
        <p:spPr>
          <a:xfrm>
            <a:off x="5973149" y="4273013"/>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1"/>
          <p:cNvSpPr/>
          <p:nvPr/>
        </p:nvSpPr>
        <p:spPr>
          <a:xfrm>
            <a:off x="7598611" y="4646844"/>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1"/>
          <p:cNvSpPr/>
          <p:nvPr/>
        </p:nvSpPr>
        <p:spPr>
          <a:xfrm>
            <a:off x="6981814" y="1098677"/>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1"/>
          <p:cNvSpPr/>
          <p:nvPr/>
        </p:nvSpPr>
        <p:spPr>
          <a:xfrm>
            <a:off x="4423036" y="510052"/>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1">
            <a:extLst>
              <a:ext uri="{FF2B5EF4-FFF2-40B4-BE49-F238E27FC236}">
                <a16:creationId xmlns:a16="http://schemas.microsoft.com/office/drawing/2014/main" id="{CCBC78F1-EDC6-2D0D-8EC7-81338480B1D0}"/>
              </a:ext>
            </a:extLst>
          </p:cNvPr>
          <p:cNvGrpSpPr/>
          <p:nvPr/>
        </p:nvGrpSpPr>
        <p:grpSpPr>
          <a:xfrm>
            <a:off x="-479294" y="-343484"/>
            <a:ext cx="3907135" cy="5597651"/>
            <a:chOff x="503136" y="-280280"/>
            <a:chExt cx="3907135" cy="5597651"/>
          </a:xfrm>
        </p:grpSpPr>
        <p:pic>
          <p:nvPicPr>
            <p:cNvPr id="3" name="Picture 2" descr="Shape, rectangle&#10;&#10;Description automatically generated">
              <a:extLst>
                <a:ext uri="{FF2B5EF4-FFF2-40B4-BE49-F238E27FC236}">
                  <a16:creationId xmlns:a16="http://schemas.microsoft.com/office/drawing/2014/main" id="{09775ABC-A8CB-049A-01A3-2675D7A3074C}"/>
                </a:ext>
              </a:extLst>
            </p:cNvPr>
            <p:cNvPicPr>
              <a:picLocks noChangeAspect="1"/>
            </p:cNvPicPr>
            <p:nvPr/>
          </p:nvPicPr>
          <p:blipFill>
            <a:blip r:embed="rId3"/>
            <a:stretch>
              <a:fillRect/>
            </a:stretch>
          </p:blipFill>
          <p:spPr>
            <a:xfrm>
              <a:off x="1086727" y="2269556"/>
              <a:ext cx="890464" cy="890464"/>
            </a:xfrm>
            <a:prstGeom prst="rect">
              <a:avLst/>
            </a:prstGeom>
          </p:spPr>
        </p:pic>
        <p:pic>
          <p:nvPicPr>
            <p:cNvPr id="4" name="Picture 3" descr="Icon&#10;&#10;Description automatically generated">
              <a:extLst>
                <a:ext uri="{FF2B5EF4-FFF2-40B4-BE49-F238E27FC236}">
                  <a16:creationId xmlns:a16="http://schemas.microsoft.com/office/drawing/2014/main" id="{FD57DB61-4C81-A36E-108D-9DD907EC64BF}"/>
                </a:ext>
              </a:extLst>
            </p:cNvPr>
            <p:cNvPicPr>
              <a:picLocks noChangeAspect="1"/>
            </p:cNvPicPr>
            <p:nvPr/>
          </p:nvPicPr>
          <p:blipFill rotWithShape="1">
            <a:blip r:embed="rId4"/>
            <a:srcRect t="60662"/>
            <a:stretch/>
          </p:blipFill>
          <p:spPr>
            <a:xfrm rot="5400000">
              <a:off x="414991" y="3760642"/>
              <a:ext cx="2234467" cy="878991"/>
            </a:xfrm>
            <a:prstGeom prst="rect">
              <a:avLst/>
            </a:prstGeom>
          </p:spPr>
        </p:pic>
        <p:pic>
          <p:nvPicPr>
            <p:cNvPr id="5" name="Picture 4">
              <a:extLst>
                <a:ext uri="{FF2B5EF4-FFF2-40B4-BE49-F238E27FC236}">
                  <a16:creationId xmlns:a16="http://schemas.microsoft.com/office/drawing/2014/main" id="{8516BB17-131B-4ADF-4AC2-A8B289091ECD}"/>
                </a:ext>
              </a:extLst>
            </p:cNvPr>
            <p:cNvPicPr>
              <a:picLocks noChangeAspect="1"/>
            </p:cNvPicPr>
            <p:nvPr/>
          </p:nvPicPr>
          <p:blipFill rotWithShape="1">
            <a:blip r:embed="rId5"/>
            <a:srcRect t="51968"/>
            <a:stretch/>
          </p:blipFill>
          <p:spPr>
            <a:xfrm>
              <a:off x="2068494" y="228104"/>
              <a:ext cx="2341777" cy="1124803"/>
            </a:xfrm>
            <a:prstGeom prst="rect">
              <a:avLst/>
            </a:prstGeom>
          </p:spPr>
        </p:pic>
        <p:pic>
          <p:nvPicPr>
            <p:cNvPr id="6" name="Picture 5" descr="A picture containing arrow&#10;&#10;Description automatically generated">
              <a:extLst>
                <a:ext uri="{FF2B5EF4-FFF2-40B4-BE49-F238E27FC236}">
                  <a16:creationId xmlns:a16="http://schemas.microsoft.com/office/drawing/2014/main" id="{647CE1A9-8CD5-6EB7-D443-BA979256F75F}"/>
                </a:ext>
              </a:extLst>
            </p:cNvPr>
            <p:cNvPicPr>
              <a:picLocks noChangeAspect="1"/>
            </p:cNvPicPr>
            <p:nvPr/>
          </p:nvPicPr>
          <p:blipFill rotWithShape="1">
            <a:blip r:embed="rId6"/>
            <a:srcRect r="24536"/>
            <a:stretch/>
          </p:blipFill>
          <p:spPr>
            <a:xfrm rot="5400000">
              <a:off x="674339" y="961370"/>
              <a:ext cx="1053089" cy="1395496"/>
            </a:xfrm>
            <a:prstGeom prst="rect">
              <a:avLst/>
            </a:prstGeom>
          </p:spPr>
        </p:pic>
        <p:pic>
          <p:nvPicPr>
            <p:cNvPr id="7" name="Picture 6" descr="A picture containing arrow&#10;&#10;Description automatically generated">
              <a:extLst>
                <a:ext uri="{FF2B5EF4-FFF2-40B4-BE49-F238E27FC236}">
                  <a16:creationId xmlns:a16="http://schemas.microsoft.com/office/drawing/2014/main" id="{91CCAA40-7FDA-4EED-D4E1-F44FC8C7FD02}"/>
                </a:ext>
              </a:extLst>
            </p:cNvPr>
            <p:cNvPicPr>
              <a:picLocks noChangeAspect="1"/>
            </p:cNvPicPr>
            <p:nvPr/>
          </p:nvPicPr>
          <p:blipFill>
            <a:blip r:embed="rId6"/>
            <a:stretch>
              <a:fillRect/>
            </a:stretch>
          </p:blipFill>
          <p:spPr>
            <a:xfrm rot="5400000">
              <a:off x="975302" y="-280280"/>
              <a:ext cx="1395496" cy="1395496"/>
            </a:xfrm>
            <a:prstGeom prst="rect">
              <a:avLst/>
            </a:prstGeom>
          </p:spPr>
        </p:pic>
      </p:grpSp>
      <p:sp>
        <p:nvSpPr>
          <p:cNvPr id="8" name="TextBox 7">
            <a:extLst>
              <a:ext uri="{FF2B5EF4-FFF2-40B4-BE49-F238E27FC236}">
                <a16:creationId xmlns:a16="http://schemas.microsoft.com/office/drawing/2014/main" id="{EFDF953B-28F4-C438-2698-676A14637272}"/>
              </a:ext>
            </a:extLst>
          </p:cNvPr>
          <p:cNvSpPr txBox="1"/>
          <p:nvPr/>
        </p:nvSpPr>
        <p:spPr>
          <a:xfrm>
            <a:off x="2696409" y="3737046"/>
            <a:ext cx="4805038" cy="307777"/>
          </a:xfrm>
          <a:prstGeom prst="rect">
            <a:avLst/>
          </a:prstGeom>
          <a:noFill/>
        </p:spPr>
        <p:txBody>
          <a:bodyPr wrap="square">
            <a:spAutoFit/>
          </a:bodyPr>
          <a:lstStyle/>
          <a:p>
            <a:pPr algn="ctr"/>
            <a:r>
              <a:rPr lang="en-US" dirty="0">
                <a:solidFill>
                  <a:schemeClr val="dk1"/>
                </a:solidFill>
                <a:latin typeface="Avenir Next LT Pro" panose="020B0504020202020204" pitchFamily="34" charset="0"/>
                <a:cs typeface="+mn-cs"/>
              </a:rPr>
              <a:t>Speaker: </a:t>
            </a:r>
            <a:r>
              <a:rPr lang="en-US" sz="1400" dirty="0" err="1">
                <a:latin typeface="Avenir Next LT Pro" panose="020B0504020202020204" pitchFamily="34" charset="0"/>
              </a:rPr>
              <a:t>Shahd</a:t>
            </a:r>
            <a:r>
              <a:rPr lang="en-US" sz="1400" dirty="0">
                <a:latin typeface="Avenir Next LT Pro" panose="020B0504020202020204" pitchFamily="34" charset="0"/>
              </a:rPr>
              <a:t> </a:t>
            </a:r>
            <a:r>
              <a:rPr lang="en-US" sz="1400" dirty="0" err="1">
                <a:latin typeface="Avenir Next LT Pro" panose="020B0504020202020204" pitchFamily="34" charset="0"/>
              </a:rPr>
              <a:t>Aleissa</a:t>
            </a:r>
            <a:r>
              <a:rPr lang="en-US" sz="1400" dirty="0">
                <a:latin typeface="Avenir Next LT Pro" panose="020B0504020202020204" pitchFamily="34" charset="0"/>
              </a:rPr>
              <a:t> </a:t>
            </a:r>
            <a:endParaRPr lang="en-SA" dirty="0">
              <a:solidFill>
                <a:schemeClr val="dk1"/>
              </a:solidFill>
              <a:latin typeface="Avenir Next LT Pro" panose="020B0504020202020204" pitchFamily="34" charset="0"/>
              <a:cs typeface="+mn-cs"/>
            </a:endParaRPr>
          </a:p>
        </p:txBody>
      </p:sp>
    </p:spTree>
    <p:extLst>
      <p:ext uri="{BB962C8B-B14F-4D97-AF65-F5344CB8AC3E}">
        <p14:creationId xmlns:p14="http://schemas.microsoft.com/office/powerpoint/2010/main" val="28706907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43" name="Google Shape;843;p31"/>
          <p:cNvSpPr/>
          <p:nvPr/>
        </p:nvSpPr>
        <p:spPr>
          <a:xfrm>
            <a:off x="-1562" y="0"/>
            <a:ext cx="1028700" cy="194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8" name="Google Shape;908;p31"/>
          <p:cNvGrpSpPr/>
          <p:nvPr/>
        </p:nvGrpSpPr>
        <p:grpSpPr>
          <a:xfrm rot="5400000">
            <a:off x="-1055813" y="3224893"/>
            <a:ext cx="3203279" cy="652894"/>
            <a:chOff x="2322940" y="3715040"/>
            <a:chExt cx="965218" cy="357300"/>
          </a:xfrm>
        </p:grpSpPr>
        <p:sp>
          <p:nvSpPr>
            <p:cNvPr id="909" name="Google Shape;909;p31"/>
            <p:cNvSpPr/>
            <p:nvPr/>
          </p:nvSpPr>
          <p:spPr>
            <a:xfrm>
              <a:off x="2322940" y="3715040"/>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1"/>
            <p:cNvSpPr/>
            <p:nvPr/>
          </p:nvSpPr>
          <p:spPr>
            <a:xfrm>
              <a:off x="2322940" y="3795591"/>
              <a:ext cx="965218" cy="34051"/>
            </a:xfrm>
            <a:custGeom>
              <a:avLst/>
              <a:gdLst/>
              <a:ahLst/>
              <a:cxnLst/>
              <a:rect l="l" t="t" r="r" b="b"/>
              <a:pathLst>
                <a:path w="31323" h="1105" extrusionOk="0">
                  <a:moveTo>
                    <a:pt x="1" y="0"/>
                  </a:moveTo>
                  <a:lnTo>
                    <a:pt x="1" y="1104"/>
                  </a:lnTo>
                  <a:lnTo>
                    <a:pt x="31323" y="1104"/>
                  </a:lnTo>
                  <a:lnTo>
                    <a:pt x="31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1"/>
            <p:cNvSpPr/>
            <p:nvPr/>
          </p:nvSpPr>
          <p:spPr>
            <a:xfrm>
              <a:off x="2322940" y="3876480"/>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1"/>
            <p:cNvSpPr/>
            <p:nvPr/>
          </p:nvSpPr>
          <p:spPr>
            <a:xfrm>
              <a:off x="2322940" y="3957400"/>
              <a:ext cx="965218" cy="34051"/>
            </a:xfrm>
            <a:custGeom>
              <a:avLst/>
              <a:gdLst/>
              <a:ahLst/>
              <a:cxnLst/>
              <a:rect l="l" t="t" r="r" b="b"/>
              <a:pathLst>
                <a:path w="31323" h="1105" extrusionOk="0">
                  <a:moveTo>
                    <a:pt x="1" y="0"/>
                  </a:moveTo>
                  <a:lnTo>
                    <a:pt x="1" y="1104"/>
                  </a:lnTo>
                  <a:lnTo>
                    <a:pt x="31323" y="1104"/>
                  </a:lnTo>
                  <a:lnTo>
                    <a:pt x="31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1"/>
            <p:cNvSpPr/>
            <p:nvPr/>
          </p:nvSpPr>
          <p:spPr>
            <a:xfrm>
              <a:off x="2322940" y="4038289"/>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 name="Google Shape;914;p31"/>
          <p:cNvSpPr/>
          <p:nvPr/>
        </p:nvSpPr>
        <p:spPr>
          <a:xfrm rot="5400000">
            <a:off x="-606525" y="3520127"/>
            <a:ext cx="3203279" cy="62219"/>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1"/>
          <p:cNvSpPr/>
          <p:nvPr/>
        </p:nvSpPr>
        <p:spPr>
          <a:xfrm rot="5400000">
            <a:off x="-1539682" y="3478784"/>
            <a:ext cx="3291025" cy="57159"/>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1"/>
          <p:cNvSpPr/>
          <p:nvPr/>
        </p:nvSpPr>
        <p:spPr>
          <a:xfrm>
            <a:off x="8115300" y="-12"/>
            <a:ext cx="1028700" cy="1038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100;p41">
            <a:extLst>
              <a:ext uri="{FF2B5EF4-FFF2-40B4-BE49-F238E27FC236}">
                <a16:creationId xmlns:a16="http://schemas.microsoft.com/office/drawing/2014/main" id="{CC9B4ADE-08EA-5BEE-298A-6FC4DF6D0192}"/>
              </a:ext>
            </a:extLst>
          </p:cNvPr>
          <p:cNvSpPr txBox="1">
            <a:spLocks noGrp="1"/>
          </p:cNvSpPr>
          <p:nvPr>
            <p:ph type="title"/>
          </p:nvPr>
        </p:nvSpPr>
        <p:spPr>
          <a:xfrm>
            <a:off x="1026224" y="0"/>
            <a:ext cx="2140833" cy="1042200"/>
          </a:xfrm>
          <a:prstGeom prst="rect">
            <a:avLst/>
          </a:prstGeom>
          <a:noFill/>
          <a:ln>
            <a:noFill/>
          </a:ln>
        </p:spPr>
        <p:txBody>
          <a:bodyPr spcFirstLastPara="1" wrap="square" lIns="91425" tIns="91425" rIns="91425" bIns="91425" anchor="ctr" anchorCtr="0">
            <a:noAutofit/>
          </a:bodyPr>
          <a:lstStyle/>
          <a:p>
            <a:r>
              <a:rPr lang="en-US" sz="3600">
                <a:solidFill>
                  <a:schemeClr val="tx1"/>
                </a:solidFill>
                <a:latin typeface="STHupo" panose="02010800040101010101" pitchFamily="2" charset="-122"/>
                <a:ea typeface="STHupo" panose="02010800040101010101" pitchFamily="2" charset="-122"/>
                <a:sym typeface="Arial"/>
              </a:rPr>
              <a:t>Example:</a:t>
            </a:r>
          </a:p>
        </p:txBody>
      </p:sp>
      <p:sp>
        <p:nvSpPr>
          <p:cNvPr id="22" name="Rectangle 21">
            <a:extLst>
              <a:ext uri="{FF2B5EF4-FFF2-40B4-BE49-F238E27FC236}">
                <a16:creationId xmlns:a16="http://schemas.microsoft.com/office/drawing/2014/main" id="{67DE788E-906D-3C05-6E4B-6361DA174610}"/>
              </a:ext>
            </a:extLst>
          </p:cNvPr>
          <p:cNvSpPr/>
          <p:nvPr/>
        </p:nvSpPr>
        <p:spPr>
          <a:xfrm>
            <a:off x="3880893" y="4468343"/>
            <a:ext cx="721201" cy="3959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pic>
        <p:nvPicPr>
          <p:cNvPr id="2" name="Picture 1">
            <a:extLst>
              <a:ext uri="{FF2B5EF4-FFF2-40B4-BE49-F238E27FC236}">
                <a16:creationId xmlns:a16="http://schemas.microsoft.com/office/drawing/2014/main" id="{FBF8AAEB-CB62-04A2-E8A0-DDDDBC6C1F79}"/>
              </a:ext>
            </a:extLst>
          </p:cNvPr>
          <p:cNvPicPr>
            <a:picLocks noChangeAspect="1"/>
          </p:cNvPicPr>
          <p:nvPr/>
        </p:nvPicPr>
        <p:blipFill rotWithShape="1">
          <a:blip r:embed="rId3"/>
          <a:srcRect l="20898" t="36409" r="20589" b="10836"/>
          <a:stretch/>
        </p:blipFill>
        <p:spPr>
          <a:xfrm>
            <a:off x="1708628" y="1093485"/>
            <a:ext cx="5989186" cy="3374858"/>
          </a:xfrm>
          <a:prstGeom prst="rect">
            <a:avLst/>
          </a:prstGeom>
        </p:spPr>
      </p:pic>
    </p:spTree>
    <p:extLst>
      <p:ext uri="{BB962C8B-B14F-4D97-AF65-F5344CB8AC3E}">
        <p14:creationId xmlns:p14="http://schemas.microsoft.com/office/powerpoint/2010/main" val="4953170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00"/>
        <p:cNvGrpSpPr/>
        <p:nvPr/>
      </p:nvGrpSpPr>
      <p:grpSpPr>
        <a:xfrm>
          <a:off x="0" y="0"/>
          <a:ext cx="0" cy="0"/>
          <a:chOff x="0" y="0"/>
          <a:chExt cx="0" cy="0"/>
        </a:xfrm>
      </p:grpSpPr>
      <p:sp>
        <p:nvSpPr>
          <p:cNvPr id="2801" name="Google Shape;2801;p46"/>
          <p:cNvSpPr txBox="1">
            <a:spLocks noGrp="1"/>
          </p:cNvSpPr>
          <p:nvPr>
            <p:ph type="title"/>
          </p:nvPr>
        </p:nvSpPr>
        <p:spPr>
          <a:xfrm>
            <a:off x="1003220" y="647326"/>
            <a:ext cx="7137558" cy="572700"/>
          </a:xfrm>
          <a:prstGeom prst="rect">
            <a:avLst/>
          </a:prstGeom>
          <a:noFill/>
          <a:ln>
            <a:noFill/>
          </a:ln>
        </p:spPr>
        <p:txBody>
          <a:bodyPr spcFirstLastPara="1" wrap="square" lIns="91425" tIns="91425" rIns="91425" bIns="91425" anchor="ctr" anchorCtr="0">
            <a:noAutofit/>
          </a:bodyPr>
          <a:lstStyle/>
          <a:p>
            <a:pPr>
              <a:lnSpc>
                <a:spcPct val="90000"/>
              </a:lnSpc>
              <a:buClr>
                <a:srgbClr val="191919"/>
              </a:buClr>
              <a:buSzPts val="5200"/>
              <a:buFont typeface="Arial"/>
            </a:pPr>
            <a:r>
              <a:rPr lang="en-GB" sz="4800">
                <a:solidFill>
                  <a:schemeClr val="accent2">
                    <a:lumMod val="75000"/>
                  </a:schemeClr>
                </a:solidFill>
                <a:latin typeface="STHupo"/>
                <a:ea typeface="STHupo"/>
                <a:sym typeface="Arial"/>
              </a:rPr>
              <a:t>THANK </a:t>
            </a:r>
            <a:r>
              <a:rPr lang="en-GB" sz="4800">
                <a:solidFill>
                  <a:schemeClr val="bg2">
                    <a:lumMod val="75000"/>
                  </a:schemeClr>
                </a:solidFill>
                <a:latin typeface="STHupo"/>
                <a:ea typeface="STHupo"/>
                <a:sym typeface="Arial"/>
              </a:rPr>
              <a:t>YOU</a:t>
            </a:r>
            <a:r>
              <a:rPr lang="en-GB" sz="4800">
                <a:solidFill>
                  <a:schemeClr val="accent1">
                    <a:lumMod val="75000"/>
                  </a:schemeClr>
                </a:solidFill>
                <a:latin typeface="STHupo"/>
                <a:ea typeface="STHupo"/>
                <a:sym typeface="Arial"/>
              </a:rPr>
              <a:t>!</a:t>
            </a:r>
            <a:r>
              <a:rPr lang="en-GB" sz="4800">
                <a:solidFill>
                  <a:schemeClr val="tx1"/>
                </a:solidFill>
                <a:latin typeface="STHupo"/>
                <a:ea typeface="STHupo"/>
                <a:sym typeface="Arial"/>
              </a:rPr>
              <a:t>!</a:t>
            </a:r>
          </a:p>
        </p:txBody>
      </p:sp>
      <p:sp>
        <p:nvSpPr>
          <p:cNvPr id="2904" name="Google Shape;2904;p46"/>
          <p:cNvSpPr/>
          <p:nvPr/>
        </p:nvSpPr>
        <p:spPr>
          <a:xfrm>
            <a:off x="2474325" y="3986050"/>
            <a:ext cx="266254" cy="266254"/>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6"/>
          <p:cNvSpPr/>
          <p:nvPr/>
        </p:nvSpPr>
        <p:spPr>
          <a:xfrm>
            <a:off x="3917489" y="4569340"/>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6"/>
          <p:cNvSpPr/>
          <p:nvPr/>
        </p:nvSpPr>
        <p:spPr>
          <a:xfrm>
            <a:off x="8178039" y="3455815"/>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6"/>
          <p:cNvSpPr txBox="1">
            <a:spLocks noGrp="1"/>
          </p:cNvSpPr>
          <p:nvPr>
            <p:ph type="body" idx="1"/>
          </p:nvPr>
        </p:nvSpPr>
        <p:spPr>
          <a:xfrm>
            <a:off x="1679965" y="2991900"/>
            <a:ext cx="3989184" cy="729271"/>
          </a:xfrm>
          <a:prstGeom prst="rect">
            <a:avLst/>
          </a:prstGeom>
        </p:spPr>
        <p:txBody>
          <a:bodyPr spcFirstLastPara="1" wrap="square" lIns="91425" tIns="91425" rIns="91425" bIns="91425" anchor="t" anchorCtr="0">
            <a:noAutofit/>
          </a:bodyPr>
          <a:lstStyle/>
          <a:p>
            <a:pPr marL="60960" indent="0">
              <a:buSzPts val="1200"/>
              <a:buNone/>
            </a:pPr>
            <a:r>
              <a:rPr lang="en" sz="4000" b="1">
                <a:uFill>
                  <a:noFill/>
                </a:uFill>
                <a:latin typeface="Avenir Next LT Pro"/>
              </a:rPr>
              <a:t>Any questions</a:t>
            </a:r>
          </a:p>
        </p:txBody>
      </p:sp>
      <p:grpSp>
        <p:nvGrpSpPr>
          <p:cNvPr id="5" name="Group 4">
            <a:extLst>
              <a:ext uri="{FF2B5EF4-FFF2-40B4-BE49-F238E27FC236}">
                <a16:creationId xmlns:a16="http://schemas.microsoft.com/office/drawing/2014/main" id="{8A934D46-FD62-ADE8-6F16-603FBD881F15}"/>
              </a:ext>
            </a:extLst>
          </p:cNvPr>
          <p:cNvGrpSpPr/>
          <p:nvPr/>
        </p:nvGrpSpPr>
        <p:grpSpPr>
          <a:xfrm>
            <a:off x="5637172" y="3986050"/>
            <a:ext cx="1662791" cy="673830"/>
            <a:chOff x="5582428" y="4458116"/>
            <a:chExt cx="1662791" cy="673830"/>
          </a:xfrm>
        </p:grpSpPr>
        <p:sp>
          <p:nvSpPr>
            <p:cNvPr id="3" name="Google Shape;2801;p46">
              <a:extLst>
                <a:ext uri="{FF2B5EF4-FFF2-40B4-BE49-F238E27FC236}">
                  <a16:creationId xmlns:a16="http://schemas.microsoft.com/office/drawing/2014/main" id="{757EACC3-86B9-E781-B4FC-E72CA9D015B0}"/>
                </a:ext>
              </a:extLst>
            </p:cNvPr>
            <p:cNvSpPr txBox="1">
              <a:spLocks/>
            </p:cNvSpPr>
            <p:nvPr/>
          </p:nvSpPr>
          <p:spPr>
            <a:xfrm rot="1176766">
              <a:off x="5810598" y="4476464"/>
              <a:ext cx="1434621"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1pPr>
              <a:lvl2pPr marR="0" lvl="1"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2pPr>
              <a:lvl3pPr marR="0" lvl="2"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3pPr>
              <a:lvl4pPr marR="0" lvl="3"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4pPr>
              <a:lvl5pPr marR="0" lvl="4"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5pPr>
              <a:lvl6pPr marR="0" lvl="5"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6pPr>
              <a:lvl7pPr marR="0" lvl="6"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7pPr>
              <a:lvl8pPr marR="0" lvl="7"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8pPr>
              <a:lvl9pPr marR="0" lvl="8"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9pPr>
            </a:lstStyle>
            <a:p>
              <a:pPr>
                <a:lnSpc>
                  <a:spcPct val="90000"/>
                </a:lnSpc>
                <a:buClr>
                  <a:srgbClr val="191919"/>
                </a:buClr>
                <a:buSzPts val="5200"/>
                <a:buFont typeface="Arial"/>
                <a:buNone/>
              </a:pPr>
              <a:r>
                <a:rPr lang="en-US" sz="25000">
                  <a:solidFill>
                    <a:schemeClr val="bg2"/>
                  </a:solidFill>
                  <a:latin typeface="STHupo" panose="02010800040101010101" pitchFamily="2" charset="-122"/>
                  <a:ea typeface="STHupo" panose="02010800040101010101" pitchFamily="2" charset="-122"/>
                  <a:sym typeface="Arial"/>
                </a:rPr>
                <a:t>?</a:t>
              </a:r>
            </a:p>
          </p:txBody>
        </p:sp>
        <p:sp>
          <p:nvSpPr>
            <p:cNvPr id="2" name="Google Shape;2801;p46">
              <a:extLst>
                <a:ext uri="{FF2B5EF4-FFF2-40B4-BE49-F238E27FC236}">
                  <a16:creationId xmlns:a16="http://schemas.microsoft.com/office/drawing/2014/main" id="{F3037224-0FFE-009E-C052-7B8E785E51EF}"/>
                </a:ext>
              </a:extLst>
            </p:cNvPr>
            <p:cNvSpPr txBox="1">
              <a:spLocks/>
            </p:cNvSpPr>
            <p:nvPr/>
          </p:nvSpPr>
          <p:spPr>
            <a:xfrm>
              <a:off x="5688835" y="4559246"/>
              <a:ext cx="1434621"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1pPr>
              <a:lvl2pPr marR="0" lvl="1"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2pPr>
              <a:lvl3pPr marR="0" lvl="2"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3pPr>
              <a:lvl4pPr marR="0" lvl="3"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4pPr>
              <a:lvl5pPr marR="0" lvl="4"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5pPr>
              <a:lvl6pPr marR="0" lvl="5"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6pPr>
              <a:lvl7pPr marR="0" lvl="6"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7pPr>
              <a:lvl8pPr marR="0" lvl="7"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8pPr>
              <a:lvl9pPr marR="0" lvl="8"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9pPr>
            </a:lstStyle>
            <a:p>
              <a:pPr>
                <a:lnSpc>
                  <a:spcPct val="90000"/>
                </a:lnSpc>
                <a:buClr>
                  <a:srgbClr val="191919"/>
                </a:buClr>
                <a:buSzPts val="5200"/>
                <a:buFont typeface="Arial"/>
                <a:buNone/>
              </a:pPr>
              <a:r>
                <a:rPr lang="en-US" sz="25000">
                  <a:solidFill>
                    <a:schemeClr val="tx1"/>
                  </a:solidFill>
                  <a:latin typeface="STHupo" panose="02010800040101010101" pitchFamily="2" charset="-122"/>
                  <a:ea typeface="STHupo" panose="02010800040101010101" pitchFamily="2" charset="-122"/>
                  <a:sym typeface="Arial"/>
                </a:rPr>
                <a:t>?</a:t>
              </a:r>
            </a:p>
          </p:txBody>
        </p:sp>
        <p:sp>
          <p:nvSpPr>
            <p:cNvPr id="4" name="Google Shape;2801;p46">
              <a:extLst>
                <a:ext uri="{FF2B5EF4-FFF2-40B4-BE49-F238E27FC236}">
                  <a16:creationId xmlns:a16="http://schemas.microsoft.com/office/drawing/2014/main" id="{8D82CB8F-F144-7645-53DB-982D59F79699}"/>
                </a:ext>
              </a:extLst>
            </p:cNvPr>
            <p:cNvSpPr txBox="1">
              <a:spLocks/>
            </p:cNvSpPr>
            <p:nvPr/>
          </p:nvSpPr>
          <p:spPr>
            <a:xfrm rot="20109615">
              <a:off x="5582428" y="4458116"/>
              <a:ext cx="1434621"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1pPr>
              <a:lvl2pPr marR="0" lvl="1"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2pPr>
              <a:lvl3pPr marR="0" lvl="2"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3pPr>
              <a:lvl4pPr marR="0" lvl="3"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4pPr>
              <a:lvl5pPr marR="0" lvl="4"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5pPr>
              <a:lvl6pPr marR="0" lvl="5"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6pPr>
              <a:lvl7pPr marR="0" lvl="6"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7pPr>
              <a:lvl8pPr marR="0" lvl="7"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8pPr>
              <a:lvl9pPr marR="0" lvl="8"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9pPr>
            </a:lstStyle>
            <a:p>
              <a:pPr>
                <a:lnSpc>
                  <a:spcPct val="90000"/>
                </a:lnSpc>
                <a:buClr>
                  <a:srgbClr val="191919"/>
                </a:buClr>
                <a:buSzPts val="5200"/>
                <a:buFont typeface="Arial"/>
                <a:buNone/>
              </a:pPr>
              <a:r>
                <a:rPr lang="en-US" sz="25000">
                  <a:solidFill>
                    <a:schemeClr val="accent1"/>
                  </a:solidFill>
                  <a:latin typeface="STHupo" panose="02010800040101010101" pitchFamily="2" charset="-122"/>
                  <a:ea typeface="STHupo" panose="02010800040101010101" pitchFamily="2" charset="-122"/>
                  <a:sym typeface="Arial"/>
                </a:rPr>
                <a:t>?</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608"/>
        <p:cNvGrpSpPr/>
        <p:nvPr/>
      </p:nvGrpSpPr>
      <p:grpSpPr>
        <a:xfrm>
          <a:off x="0" y="0"/>
          <a:ext cx="0" cy="0"/>
          <a:chOff x="0" y="0"/>
          <a:chExt cx="0" cy="0"/>
        </a:xfrm>
      </p:grpSpPr>
      <p:sp>
        <p:nvSpPr>
          <p:cNvPr id="610" name="Google Shape;610;p29"/>
          <p:cNvSpPr txBox="1">
            <a:spLocks noGrp="1"/>
          </p:cNvSpPr>
          <p:nvPr>
            <p:ph type="title"/>
          </p:nvPr>
        </p:nvSpPr>
        <p:spPr>
          <a:xfrm>
            <a:off x="1108425" y="61255"/>
            <a:ext cx="8923653" cy="946072"/>
          </a:xfrm>
          <a:prstGeom prst="rect">
            <a:avLst/>
          </a:prstGeom>
          <a:noFill/>
          <a:ln>
            <a:noFill/>
          </a:ln>
        </p:spPr>
        <p:txBody>
          <a:bodyPr spcFirstLastPara="1" wrap="square" lIns="91425" tIns="91425" rIns="91425" bIns="91425" anchor="ctr" anchorCtr="0">
            <a:noAutofit/>
          </a:bodyPr>
          <a:lstStyle/>
          <a:p>
            <a:pPr>
              <a:lnSpc>
                <a:spcPct val="90000"/>
              </a:lnSpc>
              <a:buClr>
                <a:srgbClr val="191919"/>
              </a:buClr>
              <a:buSzPts val="5200"/>
            </a:pPr>
            <a:r>
              <a:rPr lang="en" sz="2800">
                <a:latin typeface="STHupo" panose="02010800040101010101" pitchFamily="2" charset="-122"/>
                <a:ea typeface="STHupo" panose="02010800040101010101" pitchFamily="2" charset="-122"/>
              </a:rPr>
              <a:t>HYPERPARAMETER TUNING (OPTIMIZATION)</a:t>
            </a:r>
            <a:endParaRPr lang="en-US" sz="2800">
              <a:latin typeface="STHupo" panose="02010800040101010101" pitchFamily="2" charset="-122"/>
              <a:ea typeface="STHupo" panose="02010800040101010101" pitchFamily="2" charset="-122"/>
            </a:endParaRPr>
          </a:p>
        </p:txBody>
      </p:sp>
      <p:sp>
        <p:nvSpPr>
          <p:cNvPr id="612" name="Google Shape;612;p29"/>
          <p:cNvSpPr/>
          <p:nvPr/>
        </p:nvSpPr>
        <p:spPr>
          <a:xfrm>
            <a:off x="13" y="4116675"/>
            <a:ext cx="1028700" cy="1038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9"/>
          <p:cNvSpPr/>
          <p:nvPr/>
        </p:nvSpPr>
        <p:spPr>
          <a:xfrm>
            <a:off x="-112" y="0"/>
            <a:ext cx="1028700" cy="1038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9"/>
          <p:cNvSpPr/>
          <p:nvPr/>
        </p:nvSpPr>
        <p:spPr>
          <a:xfrm>
            <a:off x="0" y="1038300"/>
            <a:ext cx="1028700" cy="1916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 name="Google Shape;615;p29"/>
          <p:cNvGrpSpPr/>
          <p:nvPr/>
        </p:nvGrpSpPr>
        <p:grpSpPr>
          <a:xfrm>
            <a:off x="-94" y="2954292"/>
            <a:ext cx="1028671" cy="1162387"/>
            <a:chOff x="2615559" y="2227754"/>
            <a:chExt cx="823069" cy="930058"/>
          </a:xfrm>
        </p:grpSpPr>
        <p:sp>
          <p:nvSpPr>
            <p:cNvPr id="616" name="Google Shape;616;p29"/>
            <p:cNvSpPr/>
            <p:nvPr/>
          </p:nvSpPr>
          <p:spPr>
            <a:xfrm>
              <a:off x="2615559" y="2227754"/>
              <a:ext cx="823069" cy="930058"/>
            </a:xfrm>
            <a:custGeom>
              <a:avLst/>
              <a:gdLst/>
              <a:ahLst/>
              <a:cxnLst/>
              <a:rect l="l" t="t" r="r" b="b"/>
              <a:pathLst>
                <a:path w="26710" h="30182" extrusionOk="0">
                  <a:moveTo>
                    <a:pt x="1" y="1"/>
                  </a:moveTo>
                  <a:lnTo>
                    <a:pt x="1" y="30182"/>
                  </a:lnTo>
                  <a:lnTo>
                    <a:pt x="26710" y="30182"/>
                  </a:lnTo>
                  <a:lnTo>
                    <a:pt x="267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9"/>
            <p:cNvSpPr/>
            <p:nvPr/>
          </p:nvSpPr>
          <p:spPr>
            <a:xfrm>
              <a:off x="2678329" y="2295824"/>
              <a:ext cx="697159" cy="797338"/>
            </a:xfrm>
            <a:custGeom>
              <a:avLst/>
              <a:gdLst/>
              <a:ahLst/>
              <a:cxnLst/>
              <a:rect l="l" t="t" r="r" b="b"/>
              <a:pathLst>
                <a:path w="22624" h="25875" extrusionOk="0">
                  <a:moveTo>
                    <a:pt x="0" y="0"/>
                  </a:moveTo>
                  <a:lnTo>
                    <a:pt x="0" y="25875"/>
                  </a:lnTo>
                  <a:lnTo>
                    <a:pt x="22624" y="25875"/>
                  </a:lnTo>
                  <a:lnTo>
                    <a:pt x="226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9"/>
            <p:cNvSpPr/>
            <p:nvPr/>
          </p:nvSpPr>
          <p:spPr>
            <a:xfrm>
              <a:off x="2729359" y="2354034"/>
              <a:ext cx="595469" cy="681289"/>
            </a:xfrm>
            <a:custGeom>
              <a:avLst/>
              <a:gdLst/>
              <a:ahLst/>
              <a:cxnLst/>
              <a:rect l="l" t="t" r="r" b="b"/>
              <a:pathLst>
                <a:path w="19324" h="22109" extrusionOk="0">
                  <a:moveTo>
                    <a:pt x="1" y="1"/>
                  </a:moveTo>
                  <a:lnTo>
                    <a:pt x="1" y="22109"/>
                  </a:lnTo>
                  <a:lnTo>
                    <a:pt x="19324" y="22109"/>
                  </a:lnTo>
                  <a:lnTo>
                    <a:pt x="193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9"/>
            <p:cNvSpPr/>
            <p:nvPr/>
          </p:nvSpPr>
          <p:spPr>
            <a:xfrm>
              <a:off x="2784548" y="2417544"/>
              <a:ext cx="484720" cy="554269"/>
            </a:xfrm>
            <a:custGeom>
              <a:avLst/>
              <a:gdLst/>
              <a:ahLst/>
              <a:cxnLst/>
              <a:rect l="l" t="t" r="r" b="b"/>
              <a:pathLst>
                <a:path w="15730" h="17987" extrusionOk="0">
                  <a:moveTo>
                    <a:pt x="1" y="1"/>
                  </a:moveTo>
                  <a:lnTo>
                    <a:pt x="1" y="17987"/>
                  </a:lnTo>
                  <a:lnTo>
                    <a:pt x="15729" y="17987"/>
                  </a:lnTo>
                  <a:lnTo>
                    <a:pt x="157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9"/>
            <p:cNvSpPr/>
            <p:nvPr/>
          </p:nvSpPr>
          <p:spPr>
            <a:xfrm>
              <a:off x="2835979" y="2476154"/>
              <a:ext cx="382260" cy="437049"/>
            </a:xfrm>
            <a:custGeom>
              <a:avLst/>
              <a:gdLst/>
              <a:ahLst/>
              <a:cxnLst/>
              <a:rect l="l" t="t" r="r" b="b"/>
              <a:pathLst>
                <a:path w="12405" h="14183" extrusionOk="0">
                  <a:moveTo>
                    <a:pt x="0" y="0"/>
                  </a:moveTo>
                  <a:lnTo>
                    <a:pt x="0" y="14183"/>
                  </a:lnTo>
                  <a:lnTo>
                    <a:pt x="12404" y="14183"/>
                  </a:lnTo>
                  <a:lnTo>
                    <a:pt x="124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9"/>
            <p:cNvSpPr/>
            <p:nvPr/>
          </p:nvSpPr>
          <p:spPr>
            <a:xfrm>
              <a:off x="2882478" y="2529063"/>
              <a:ext cx="289260" cy="330861"/>
            </a:xfrm>
            <a:custGeom>
              <a:avLst/>
              <a:gdLst/>
              <a:ahLst/>
              <a:cxnLst/>
              <a:rect l="l" t="t" r="r" b="b"/>
              <a:pathLst>
                <a:path w="9387" h="10737" extrusionOk="0">
                  <a:moveTo>
                    <a:pt x="0" y="1"/>
                  </a:moveTo>
                  <a:lnTo>
                    <a:pt x="0" y="10736"/>
                  </a:lnTo>
                  <a:lnTo>
                    <a:pt x="9386" y="10736"/>
                  </a:lnTo>
                  <a:lnTo>
                    <a:pt x="93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9"/>
            <p:cNvSpPr/>
            <p:nvPr/>
          </p:nvSpPr>
          <p:spPr>
            <a:xfrm>
              <a:off x="2928608" y="2582003"/>
              <a:ext cx="197000" cy="224980"/>
            </a:xfrm>
            <a:custGeom>
              <a:avLst/>
              <a:gdLst/>
              <a:ahLst/>
              <a:cxnLst/>
              <a:rect l="l" t="t" r="r" b="b"/>
              <a:pathLst>
                <a:path w="6393" h="7301" extrusionOk="0">
                  <a:moveTo>
                    <a:pt x="0" y="1"/>
                  </a:moveTo>
                  <a:lnTo>
                    <a:pt x="0" y="7300"/>
                  </a:lnTo>
                  <a:lnTo>
                    <a:pt x="6392" y="7300"/>
                  </a:lnTo>
                  <a:lnTo>
                    <a:pt x="63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9"/>
            <p:cNvSpPr/>
            <p:nvPr/>
          </p:nvSpPr>
          <p:spPr>
            <a:xfrm>
              <a:off x="2975478" y="2635313"/>
              <a:ext cx="103230" cy="118360"/>
            </a:xfrm>
            <a:custGeom>
              <a:avLst/>
              <a:gdLst/>
              <a:ahLst/>
              <a:cxnLst/>
              <a:rect l="l" t="t" r="r" b="b"/>
              <a:pathLst>
                <a:path w="3350" h="3841" extrusionOk="0">
                  <a:moveTo>
                    <a:pt x="1" y="0"/>
                  </a:moveTo>
                  <a:lnTo>
                    <a:pt x="1" y="3841"/>
                  </a:lnTo>
                  <a:lnTo>
                    <a:pt x="3350" y="3841"/>
                  </a:lnTo>
                  <a:lnTo>
                    <a:pt x="33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 name="Google Shape;660;p29"/>
          <p:cNvGrpSpPr/>
          <p:nvPr/>
        </p:nvGrpSpPr>
        <p:grpSpPr>
          <a:xfrm>
            <a:off x="1136842" y="2362860"/>
            <a:ext cx="794882" cy="828632"/>
            <a:chOff x="2747509" y="475829"/>
            <a:chExt cx="677129" cy="705879"/>
          </a:xfrm>
        </p:grpSpPr>
        <p:sp>
          <p:nvSpPr>
            <p:cNvPr id="661" name="Google Shape;661;p29"/>
            <p:cNvSpPr/>
            <p:nvPr/>
          </p:nvSpPr>
          <p:spPr>
            <a:xfrm>
              <a:off x="3039758" y="594559"/>
              <a:ext cx="98331" cy="173550"/>
            </a:xfrm>
            <a:custGeom>
              <a:avLst/>
              <a:gdLst/>
              <a:ahLst/>
              <a:cxnLst/>
              <a:rect l="l" t="t" r="r" b="b"/>
              <a:pathLst>
                <a:path w="3191" h="5632" extrusionOk="0">
                  <a:moveTo>
                    <a:pt x="1472" y="0"/>
                  </a:moveTo>
                  <a:cubicBezTo>
                    <a:pt x="0" y="0"/>
                    <a:pt x="1472" y="5631"/>
                    <a:pt x="1472" y="5631"/>
                  </a:cubicBezTo>
                  <a:cubicBezTo>
                    <a:pt x="1472" y="5631"/>
                    <a:pt x="3190" y="0"/>
                    <a:pt x="147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9"/>
            <p:cNvSpPr/>
            <p:nvPr/>
          </p:nvSpPr>
          <p:spPr>
            <a:xfrm>
              <a:off x="3068478" y="534069"/>
              <a:ext cx="34451" cy="34420"/>
            </a:xfrm>
            <a:custGeom>
              <a:avLst/>
              <a:gdLst/>
              <a:ahLst/>
              <a:cxnLst/>
              <a:rect l="l" t="t" r="r" b="b"/>
              <a:pathLst>
                <a:path w="1118" h="1117" extrusionOk="0">
                  <a:moveTo>
                    <a:pt x="565" y="0"/>
                  </a:moveTo>
                  <a:cubicBezTo>
                    <a:pt x="258" y="0"/>
                    <a:pt x="1" y="258"/>
                    <a:pt x="1" y="565"/>
                  </a:cubicBezTo>
                  <a:cubicBezTo>
                    <a:pt x="1" y="871"/>
                    <a:pt x="258" y="1117"/>
                    <a:pt x="565" y="1117"/>
                  </a:cubicBezTo>
                  <a:cubicBezTo>
                    <a:pt x="872" y="1117"/>
                    <a:pt x="1117" y="871"/>
                    <a:pt x="1117" y="565"/>
                  </a:cubicBezTo>
                  <a:cubicBezTo>
                    <a:pt x="1117" y="258"/>
                    <a:pt x="872" y="0"/>
                    <a:pt x="56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9"/>
            <p:cNvSpPr/>
            <p:nvPr/>
          </p:nvSpPr>
          <p:spPr>
            <a:xfrm>
              <a:off x="3068478" y="475829"/>
              <a:ext cx="34451" cy="34451"/>
            </a:xfrm>
            <a:custGeom>
              <a:avLst/>
              <a:gdLst/>
              <a:ahLst/>
              <a:cxnLst/>
              <a:rect l="l" t="t" r="r" b="b"/>
              <a:pathLst>
                <a:path w="1118" h="1118" extrusionOk="0">
                  <a:moveTo>
                    <a:pt x="565" y="1"/>
                  </a:moveTo>
                  <a:cubicBezTo>
                    <a:pt x="258" y="1"/>
                    <a:pt x="1" y="258"/>
                    <a:pt x="1" y="565"/>
                  </a:cubicBezTo>
                  <a:cubicBezTo>
                    <a:pt x="1" y="872"/>
                    <a:pt x="258" y="1117"/>
                    <a:pt x="565" y="1117"/>
                  </a:cubicBezTo>
                  <a:cubicBezTo>
                    <a:pt x="872" y="1117"/>
                    <a:pt x="1117" y="872"/>
                    <a:pt x="1117" y="565"/>
                  </a:cubicBezTo>
                  <a:cubicBezTo>
                    <a:pt x="1117" y="258"/>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9"/>
            <p:cNvSpPr/>
            <p:nvPr/>
          </p:nvSpPr>
          <p:spPr>
            <a:xfrm>
              <a:off x="3039758" y="889428"/>
              <a:ext cx="98331" cy="173581"/>
            </a:xfrm>
            <a:custGeom>
              <a:avLst/>
              <a:gdLst/>
              <a:ahLst/>
              <a:cxnLst/>
              <a:rect l="l" t="t" r="r" b="b"/>
              <a:pathLst>
                <a:path w="3191" h="5633" extrusionOk="0">
                  <a:moveTo>
                    <a:pt x="1472" y="1"/>
                  </a:moveTo>
                  <a:cubicBezTo>
                    <a:pt x="1472" y="1"/>
                    <a:pt x="0" y="5632"/>
                    <a:pt x="1472" y="5632"/>
                  </a:cubicBezTo>
                  <a:cubicBezTo>
                    <a:pt x="3190" y="5632"/>
                    <a:pt x="1472" y="1"/>
                    <a:pt x="147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9"/>
            <p:cNvSpPr/>
            <p:nvPr/>
          </p:nvSpPr>
          <p:spPr>
            <a:xfrm>
              <a:off x="3068478" y="1089047"/>
              <a:ext cx="34451" cy="34451"/>
            </a:xfrm>
            <a:custGeom>
              <a:avLst/>
              <a:gdLst/>
              <a:ahLst/>
              <a:cxnLst/>
              <a:rect l="l" t="t" r="r" b="b"/>
              <a:pathLst>
                <a:path w="1118" h="1118" extrusionOk="0">
                  <a:moveTo>
                    <a:pt x="565" y="1"/>
                  </a:moveTo>
                  <a:cubicBezTo>
                    <a:pt x="258" y="1"/>
                    <a:pt x="1" y="246"/>
                    <a:pt x="1" y="553"/>
                  </a:cubicBezTo>
                  <a:cubicBezTo>
                    <a:pt x="1" y="859"/>
                    <a:pt x="258" y="1117"/>
                    <a:pt x="565" y="1117"/>
                  </a:cubicBezTo>
                  <a:cubicBezTo>
                    <a:pt x="872" y="1117"/>
                    <a:pt x="1117" y="859"/>
                    <a:pt x="1117" y="553"/>
                  </a:cubicBezTo>
                  <a:cubicBezTo>
                    <a:pt x="1117" y="246"/>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9"/>
            <p:cNvSpPr/>
            <p:nvPr/>
          </p:nvSpPr>
          <p:spPr>
            <a:xfrm>
              <a:off x="3068478" y="1147257"/>
              <a:ext cx="34451" cy="34451"/>
            </a:xfrm>
            <a:custGeom>
              <a:avLst/>
              <a:gdLst/>
              <a:ahLst/>
              <a:cxnLst/>
              <a:rect l="l" t="t" r="r" b="b"/>
              <a:pathLst>
                <a:path w="1118" h="1118" extrusionOk="0">
                  <a:moveTo>
                    <a:pt x="565" y="1"/>
                  </a:moveTo>
                  <a:cubicBezTo>
                    <a:pt x="258" y="1"/>
                    <a:pt x="1" y="246"/>
                    <a:pt x="1" y="553"/>
                  </a:cubicBezTo>
                  <a:cubicBezTo>
                    <a:pt x="1" y="860"/>
                    <a:pt x="258" y="1117"/>
                    <a:pt x="565" y="1117"/>
                  </a:cubicBezTo>
                  <a:cubicBezTo>
                    <a:pt x="872" y="1117"/>
                    <a:pt x="1117" y="860"/>
                    <a:pt x="1117" y="553"/>
                  </a:cubicBezTo>
                  <a:cubicBezTo>
                    <a:pt x="1117" y="246"/>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9"/>
            <p:cNvSpPr/>
            <p:nvPr/>
          </p:nvSpPr>
          <p:spPr>
            <a:xfrm>
              <a:off x="3132758" y="815410"/>
              <a:ext cx="173550" cy="43572"/>
            </a:xfrm>
            <a:custGeom>
              <a:avLst/>
              <a:gdLst/>
              <a:ahLst/>
              <a:cxnLst/>
              <a:rect l="l" t="t" r="r" b="b"/>
              <a:pathLst>
                <a:path w="5632" h="1414" extrusionOk="0">
                  <a:moveTo>
                    <a:pt x="4172" y="1"/>
                  </a:moveTo>
                  <a:cubicBezTo>
                    <a:pt x="2503" y="1"/>
                    <a:pt x="0" y="759"/>
                    <a:pt x="0" y="759"/>
                  </a:cubicBezTo>
                  <a:cubicBezTo>
                    <a:pt x="0" y="759"/>
                    <a:pt x="2503" y="1413"/>
                    <a:pt x="4172" y="1413"/>
                  </a:cubicBezTo>
                  <a:cubicBezTo>
                    <a:pt x="5006" y="1413"/>
                    <a:pt x="5632" y="1249"/>
                    <a:pt x="5632" y="759"/>
                  </a:cubicBezTo>
                  <a:cubicBezTo>
                    <a:pt x="5632" y="190"/>
                    <a:pt x="5006" y="1"/>
                    <a:pt x="417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9"/>
            <p:cNvSpPr/>
            <p:nvPr/>
          </p:nvSpPr>
          <p:spPr>
            <a:xfrm>
              <a:off x="3331977" y="821019"/>
              <a:ext cx="34451" cy="34420"/>
            </a:xfrm>
            <a:custGeom>
              <a:avLst/>
              <a:gdLst/>
              <a:ahLst/>
              <a:cxnLst/>
              <a:rect l="l" t="t" r="r" b="b"/>
              <a:pathLst>
                <a:path w="1118" h="1117" extrusionOk="0">
                  <a:moveTo>
                    <a:pt x="565" y="0"/>
                  </a:moveTo>
                  <a:cubicBezTo>
                    <a:pt x="259" y="0"/>
                    <a:pt x="1" y="258"/>
                    <a:pt x="1" y="564"/>
                  </a:cubicBezTo>
                  <a:cubicBezTo>
                    <a:pt x="1" y="871"/>
                    <a:pt x="259" y="1117"/>
                    <a:pt x="565" y="1117"/>
                  </a:cubicBezTo>
                  <a:cubicBezTo>
                    <a:pt x="872" y="1117"/>
                    <a:pt x="1117" y="871"/>
                    <a:pt x="1117" y="564"/>
                  </a:cubicBezTo>
                  <a:cubicBezTo>
                    <a:pt x="1117" y="258"/>
                    <a:pt x="872" y="0"/>
                    <a:pt x="56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9"/>
            <p:cNvSpPr/>
            <p:nvPr/>
          </p:nvSpPr>
          <p:spPr>
            <a:xfrm>
              <a:off x="3390587" y="821019"/>
              <a:ext cx="34051" cy="34420"/>
            </a:xfrm>
            <a:custGeom>
              <a:avLst/>
              <a:gdLst/>
              <a:ahLst/>
              <a:cxnLst/>
              <a:rect l="l" t="t" r="r" b="b"/>
              <a:pathLst>
                <a:path w="1105" h="1117" extrusionOk="0">
                  <a:moveTo>
                    <a:pt x="553" y="0"/>
                  </a:moveTo>
                  <a:cubicBezTo>
                    <a:pt x="246" y="0"/>
                    <a:pt x="1" y="258"/>
                    <a:pt x="1" y="564"/>
                  </a:cubicBezTo>
                  <a:cubicBezTo>
                    <a:pt x="1" y="871"/>
                    <a:pt x="246" y="1117"/>
                    <a:pt x="553" y="1117"/>
                  </a:cubicBezTo>
                  <a:cubicBezTo>
                    <a:pt x="859" y="1117"/>
                    <a:pt x="1105" y="871"/>
                    <a:pt x="1105" y="564"/>
                  </a:cubicBezTo>
                  <a:cubicBezTo>
                    <a:pt x="1105" y="258"/>
                    <a:pt x="859"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9"/>
            <p:cNvSpPr/>
            <p:nvPr/>
          </p:nvSpPr>
          <p:spPr>
            <a:xfrm>
              <a:off x="2865838" y="815410"/>
              <a:ext cx="173550" cy="43572"/>
            </a:xfrm>
            <a:custGeom>
              <a:avLst/>
              <a:gdLst/>
              <a:ahLst/>
              <a:cxnLst/>
              <a:rect l="l" t="t" r="r" b="b"/>
              <a:pathLst>
                <a:path w="5632" h="1414" extrusionOk="0">
                  <a:moveTo>
                    <a:pt x="1461" y="1"/>
                  </a:moveTo>
                  <a:cubicBezTo>
                    <a:pt x="626" y="1"/>
                    <a:pt x="1" y="190"/>
                    <a:pt x="1" y="759"/>
                  </a:cubicBezTo>
                  <a:cubicBezTo>
                    <a:pt x="1" y="1249"/>
                    <a:pt x="626" y="1413"/>
                    <a:pt x="1461" y="1413"/>
                  </a:cubicBezTo>
                  <a:cubicBezTo>
                    <a:pt x="3129" y="1413"/>
                    <a:pt x="5632" y="759"/>
                    <a:pt x="5632" y="759"/>
                  </a:cubicBezTo>
                  <a:cubicBezTo>
                    <a:pt x="5632" y="759"/>
                    <a:pt x="3129" y="1"/>
                    <a:pt x="146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9"/>
            <p:cNvSpPr/>
            <p:nvPr/>
          </p:nvSpPr>
          <p:spPr>
            <a:xfrm>
              <a:off x="2805718" y="821019"/>
              <a:ext cx="34081" cy="34420"/>
            </a:xfrm>
            <a:custGeom>
              <a:avLst/>
              <a:gdLst/>
              <a:ahLst/>
              <a:cxnLst/>
              <a:rect l="l" t="t" r="r" b="b"/>
              <a:pathLst>
                <a:path w="1106" h="1117" extrusionOk="0">
                  <a:moveTo>
                    <a:pt x="553" y="0"/>
                  </a:moveTo>
                  <a:cubicBezTo>
                    <a:pt x="246" y="0"/>
                    <a:pt x="1" y="258"/>
                    <a:pt x="1" y="564"/>
                  </a:cubicBezTo>
                  <a:cubicBezTo>
                    <a:pt x="1" y="871"/>
                    <a:pt x="246" y="1117"/>
                    <a:pt x="553" y="1117"/>
                  </a:cubicBezTo>
                  <a:cubicBezTo>
                    <a:pt x="860" y="1117"/>
                    <a:pt x="1105" y="871"/>
                    <a:pt x="1105" y="564"/>
                  </a:cubicBezTo>
                  <a:cubicBezTo>
                    <a:pt x="1105" y="258"/>
                    <a:pt x="860"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9"/>
            <p:cNvSpPr/>
            <p:nvPr/>
          </p:nvSpPr>
          <p:spPr>
            <a:xfrm>
              <a:off x="2747509" y="821019"/>
              <a:ext cx="34051" cy="34420"/>
            </a:xfrm>
            <a:custGeom>
              <a:avLst/>
              <a:gdLst/>
              <a:ahLst/>
              <a:cxnLst/>
              <a:rect l="l" t="t" r="r" b="b"/>
              <a:pathLst>
                <a:path w="1105" h="1117" extrusionOk="0">
                  <a:moveTo>
                    <a:pt x="553" y="0"/>
                  </a:moveTo>
                  <a:cubicBezTo>
                    <a:pt x="246" y="0"/>
                    <a:pt x="1" y="258"/>
                    <a:pt x="1" y="564"/>
                  </a:cubicBezTo>
                  <a:cubicBezTo>
                    <a:pt x="1" y="871"/>
                    <a:pt x="246" y="1117"/>
                    <a:pt x="553" y="1117"/>
                  </a:cubicBezTo>
                  <a:cubicBezTo>
                    <a:pt x="859" y="1117"/>
                    <a:pt x="1105" y="871"/>
                    <a:pt x="1105" y="564"/>
                  </a:cubicBezTo>
                  <a:cubicBezTo>
                    <a:pt x="1105" y="258"/>
                    <a:pt x="859"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9"/>
            <p:cNvSpPr/>
            <p:nvPr/>
          </p:nvSpPr>
          <p:spPr>
            <a:xfrm>
              <a:off x="3039358" y="784349"/>
              <a:ext cx="91921" cy="87361"/>
            </a:xfrm>
            <a:custGeom>
              <a:avLst/>
              <a:gdLst/>
              <a:ahLst/>
              <a:cxnLst/>
              <a:rect l="l" t="t" r="r" b="b"/>
              <a:pathLst>
                <a:path w="2983" h="2835" extrusionOk="0">
                  <a:moveTo>
                    <a:pt x="1485" y="0"/>
                  </a:moveTo>
                  <a:lnTo>
                    <a:pt x="1032" y="932"/>
                  </a:lnTo>
                  <a:lnTo>
                    <a:pt x="1" y="1080"/>
                  </a:lnTo>
                  <a:lnTo>
                    <a:pt x="749" y="1804"/>
                  </a:lnTo>
                  <a:lnTo>
                    <a:pt x="565" y="2834"/>
                  </a:lnTo>
                  <a:lnTo>
                    <a:pt x="1485" y="2356"/>
                  </a:lnTo>
                  <a:lnTo>
                    <a:pt x="2418" y="2834"/>
                  </a:lnTo>
                  <a:lnTo>
                    <a:pt x="2234" y="1804"/>
                  </a:lnTo>
                  <a:lnTo>
                    <a:pt x="2982" y="1080"/>
                  </a:lnTo>
                  <a:lnTo>
                    <a:pt x="1952" y="932"/>
                  </a:lnTo>
                  <a:lnTo>
                    <a:pt x="148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9"/>
            <p:cNvSpPr/>
            <p:nvPr/>
          </p:nvSpPr>
          <p:spPr>
            <a:xfrm>
              <a:off x="2978868" y="708359"/>
              <a:ext cx="73401" cy="73371"/>
            </a:xfrm>
            <a:custGeom>
              <a:avLst/>
              <a:gdLst/>
              <a:ahLst/>
              <a:cxnLst/>
              <a:rect l="l" t="t" r="r" b="b"/>
              <a:pathLst>
                <a:path w="2382" h="2381" extrusionOk="0">
                  <a:moveTo>
                    <a:pt x="1" y="0"/>
                  </a:moveTo>
                  <a:lnTo>
                    <a:pt x="2381" y="238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9"/>
            <p:cNvSpPr/>
            <p:nvPr/>
          </p:nvSpPr>
          <p:spPr>
            <a:xfrm>
              <a:off x="2935419" y="664879"/>
              <a:ext cx="22310" cy="22310"/>
            </a:xfrm>
            <a:custGeom>
              <a:avLst/>
              <a:gdLst/>
              <a:ahLst/>
              <a:cxnLst/>
              <a:rect l="l" t="t" r="r" b="b"/>
              <a:pathLst>
                <a:path w="724" h="724" extrusionOk="0">
                  <a:moveTo>
                    <a:pt x="724" y="724"/>
                  </a:moveTo>
                  <a:lnTo>
                    <a:pt x="0"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9"/>
            <p:cNvSpPr/>
            <p:nvPr/>
          </p:nvSpPr>
          <p:spPr>
            <a:xfrm>
              <a:off x="2904018" y="633478"/>
              <a:ext cx="11371" cy="11371"/>
            </a:xfrm>
            <a:custGeom>
              <a:avLst/>
              <a:gdLst/>
              <a:ahLst/>
              <a:cxnLst/>
              <a:rect l="l" t="t" r="r" b="b"/>
              <a:pathLst>
                <a:path w="369" h="369" extrusionOk="0">
                  <a:moveTo>
                    <a:pt x="369" y="369"/>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9"/>
            <p:cNvSpPr/>
            <p:nvPr/>
          </p:nvSpPr>
          <p:spPr>
            <a:xfrm>
              <a:off x="2878318" y="607779"/>
              <a:ext cx="6471" cy="6841"/>
            </a:xfrm>
            <a:custGeom>
              <a:avLst/>
              <a:gdLst/>
              <a:ahLst/>
              <a:cxnLst/>
              <a:rect l="l" t="t" r="r" b="b"/>
              <a:pathLst>
                <a:path w="210" h="222" extrusionOk="0">
                  <a:moveTo>
                    <a:pt x="209" y="221"/>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9"/>
            <p:cNvSpPr/>
            <p:nvPr/>
          </p:nvSpPr>
          <p:spPr>
            <a:xfrm>
              <a:off x="2978868" y="892448"/>
              <a:ext cx="73401" cy="73771"/>
            </a:xfrm>
            <a:custGeom>
              <a:avLst/>
              <a:gdLst/>
              <a:ahLst/>
              <a:cxnLst/>
              <a:rect l="l" t="t" r="r" b="b"/>
              <a:pathLst>
                <a:path w="2382" h="2394" extrusionOk="0">
                  <a:moveTo>
                    <a:pt x="1" y="2393"/>
                  </a:moveTo>
                  <a:lnTo>
                    <a:pt x="238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9"/>
            <p:cNvSpPr/>
            <p:nvPr/>
          </p:nvSpPr>
          <p:spPr>
            <a:xfrm>
              <a:off x="2935419" y="987358"/>
              <a:ext cx="22310" cy="21940"/>
            </a:xfrm>
            <a:custGeom>
              <a:avLst/>
              <a:gdLst/>
              <a:ahLst/>
              <a:cxnLst/>
              <a:rect l="l" t="t" r="r" b="b"/>
              <a:pathLst>
                <a:path w="724" h="712" extrusionOk="0">
                  <a:moveTo>
                    <a:pt x="724" y="0"/>
                  </a:moveTo>
                  <a:lnTo>
                    <a:pt x="0" y="712"/>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9"/>
            <p:cNvSpPr/>
            <p:nvPr/>
          </p:nvSpPr>
          <p:spPr>
            <a:xfrm>
              <a:off x="2904018" y="1029698"/>
              <a:ext cx="11371" cy="11371"/>
            </a:xfrm>
            <a:custGeom>
              <a:avLst/>
              <a:gdLst/>
              <a:ahLst/>
              <a:cxnLst/>
              <a:rect l="l" t="t" r="r" b="b"/>
              <a:pathLst>
                <a:path w="369" h="369" extrusionOk="0">
                  <a:moveTo>
                    <a:pt x="369" y="0"/>
                  </a:moveTo>
                  <a:lnTo>
                    <a:pt x="1" y="368"/>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9"/>
            <p:cNvSpPr/>
            <p:nvPr/>
          </p:nvSpPr>
          <p:spPr>
            <a:xfrm>
              <a:off x="2878318" y="1059927"/>
              <a:ext cx="6471" cy="6471"/>
            </a:xfrm>
            <a:custGeom>
              <a:avLst/>
              <a:gdLst/>
              <a:ahLst/>
              <a:cxnLst/>
              <a:rect l="l" t="t" r="r" b="b"/>
              <a:pathLst>
                <a:path w="210" h="210" extrusionOk="0">
                  <a:moveTo>
                    <a:pt x="209" y="1"/>
                  </a:moveTo>
                  <a:lnTo>
                    <a:pt x="1" y="209"/>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9"/>
            <p:cNvSpPr/>
            <p:nvPr/>
          </p:nvSpPr>
          <p:spPr>
            <a:xfrm>
              <a:off x="3124808" y="708359"/>
              <a:ext cx="73371" cy="73371"/>
            </a:xfrm>
            <a:custGeom>
              <a:avLst/>
              <a:gdLst/>
              <a:ahLst/>
              <a:cxnLst/>
              <a:rect l="l" t="t" r="r" b="b"/>
              <a:pathLst>
                <a:path w="2381" h="2381" extrusionOk="0">
                  <a:moveTo>
                    <a:pt x="2381" y="0"/>
                  </a:moveTo>
                  <a:lnTo>
                    <a:pt x="1" y="238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9"/>
            <p:cNvSpPr/>
            <p:nvPr/>
          </p:nvSpPr>
          <p:spPr>
            <a:xfrm>
              <a:off x="3219317" y="664879"/>
              <a:ext cx="22341" cy="22310"/>
            </a:xfrm>
            <a:custGeom>
              <a:avLst/>
              <a:gdLst/>
              <a:ahLst/>
              <a:cxnLst/>
              <a:rect l="l" t="t" r="r" b="b"/>
              <a:pathLst>
                <a:path w="725" h="724" extrusionOk="0">
                  <a:moveTo>
                    <a:pt x="1" y="724"/>
                  </a:moveTo>
                  <a:lnTo>
                    <a:pt x="725"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9"/>
            <p:cNvSpPr/>
            <p:nvPr/>
          </p:nvSpPr>
          <p:spPr>
            <a:xfrm>
              <a:off x="3261657" y="633478"/>
              <a:ext cx="11402" cy="11371"/>
            </a:xfrm>
            <a:custGeom>
              <a:avLst/>
              <a:gdLst/>
              <a:ahLst/>
              <a:cxnLst/>
              <a:rect l="l" t="t" r="r" b="b"/>
              <a:pathLst>
                <a:path w="370" h="369" extrusionOk="0">
                  <a:moveTo>
                    <a:pt x="1" y="369"/>
                  </a:moveTo>
                  <a:lnTo>
                    <a:pt x="369"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9"/>
            <p:cNvSpPr/>
            <p:nvPr/>
          </p:nvSpPr>
          <p:spPr>
            <a:xfrm>
              <a:off x="3292287" y="607779"/>
              <a:ext cx="6471" cy="6841"/>
            </a:xfrm>
            <a:custGeom>
              <a:avLst/>
              <a:gdLst/>
              <a:ahLst/>
              <a:cxnLst/>
              <a:rect l="l" t="t" r="r" b="b"/>
              <a:pathLst>
                <a:path w="210" h="222" extrusionOk="0">
                  <a:moveTo>
                    <a:pt x="1" y="221"/>
                  </a:moveTo>
                  <a:lnTo>
                    <a:pt x="209"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9"/>
            <p:cNvSpPr/>
            <p:nvPr/>
          </p:nvSpPr>
          <p:spPr>
            <a:xfrm>
              <a:off x="3124808" y="892448"/>
              <a:ext cx="73371" cy="73771"/>
            </a:xfrm>
            <a:custGeom>
              <a:avLst/>
              <a:gdLst/>
              <a:ahLst/>
              <a:cxnLst/>
              <a:rect l="l" t="t" r="r" b="b"/>
              <a:pathLst>
                <a:path w="2381" h="2394" extrusionOk="0">
                  <a:moveTo>
                    <a:pt x="2381" y="2393"/>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9"/>
            <p:cNvSpPr/>
            <p:nvPr/>
          </p:nvSpPr>
          <p:spPr>
            <a:xfrm>
              <a:off x="3219317" y="987358"/>
              <a:ext cx="22341" cy="21940"/>
            </a:xfrm>
            <a:custGeom>
              <a:avLst/>
              <a:gdLst/>
              <a:ahLst/>
              <a:cxnLst/>
              <a:rect l="l" t="t" r="r" b="b"/>
              <a:pathLst>
                <a:path w="725" h="712" extrusionOk="0">
                  <a:moveTo>
                    <a:pt x="1" y="0"/>
                  </a:moveTo>
                  <a:lnTo>
                    <a:pt x="725" y="712"/>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9"/>
            <p:cNvSpPr/>
            <p:nvPr/>
          </p:nvSpPr>
          <p:spPr>
            <a:xfrm>
              <a:off x="3261657" y="1029698"/>
              <a:ext cx="11402" cy="11371"/>
            </a:xfrm>
            <a:custGeom>
              <a:avLst/>
              <a:gdLst/>
              <a:ahLst/>
              <a:cxnLst/>
              <a:rect l="l" t="t" r="r" b="b"/>
              <a:pathLst>
                <a:path w="370" h="369" extrusionOk="0">
                  <a:moveTo>
                    <a:pt x="1" y="0"/>
                  </a:moveTo>
                  <a:lnTo>
                    <a:pt x="369" y="368"/>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9"/>
            <p:cNvSpPr/>
            <p:nvPr/>
          </p:nvSpPr>
          <p:spPr>
            <a:xfrm>
              <a:off x="3292287" y="1059927"/>
              <a:ext cx="6471" cy="6471"/>
            </a:xfrm>
            <a:custGeom>
              <a:avLst/>
              <a:gdLst/>
              <a:ahLst/>
              <a:cxnLst/>
              <a:rect l="l" t="t" r="r" b="b"/>
              <a:pathLst>
                <a:path w="210" h="210" extrusionOk="0">
                  <a:moveTo>
                    <a:pt x="1" y="1"/>
                  </a:moveTo>
                  <a:lnTo>
                    <a:pt x="209" y="209"/>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 name="Google Shape;713;p29"/>
          <p:cNvSpPr/>
          <p:nvPr/>
        </p:nvSpPr>
        <p:spPr>
          <a:xfrm>
            <a:off x="8176083" y="918714"/>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9"/>
          <p:cNvSpPr/>
          <p:nvPr/>
        </p:nvSpPr>
        <p:spPr>
          <a:xfrm>
            <a:off x="1494599" y="4635825"/>
            <a:ext cx="266254" cy="266254"/>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picture containing icon&#10;&#10;Description automatically generated">
            <a:extLst>
              <a:ext uri="{FF2B5EF4-FFF2-40B4-BE49-F238E27FC236}">
                <a16:creationId xmlns:a16="http://schemas.microsoft.com/office/drawing/2014/main" id="{BB1375D3-7CC4-6F0C-0047-67A4FDCF750B}"/>
              </a:ext>
            </a:extLst>
          </p:cNvPr>
          <p:cNvPicPr>
            <a:picLocks noChangeAspect="1"/>
          </p:cNvPicPr>
          <p:nvPr/>
        </p:nvPicPr>
        <p:blipFill>
          <a:blip r:embed="rId3"/>
          <a:stretch>
            <a:fillRect/>
          </a:stretch>
        </p:blipFill>
        <p:spPr>
          <a:xfrm rot="5400000">
            <a:off x="-298349" y="1210784"/>
            <a:ext cx="1605111" cy="1605111"/>
          </a:xfrm>
          <a:prstGeom prst="rect">
            <a:avLst/>
          </a:prstGeom>
        </p:spPr>
      </p:pic>
      <p:pic>
        <p:nvPicPr>
          <p:cNvPr id="5" name="Picture 4" descr="A picture containing worm&#10;&#10;Description automatically generated">
            <a:extLst>
              <a:ext uri="{FF2B5EF4-FFF2-40B4-BE49-F238E27FC236}">
                <a16:creationId xmlns:a16="http://schemas.microsoft.com/office/drawing/2014/main" id="{F30C0276-7F12-6ED5-A700-F17445051B66}"/>
              </a:ext>
            </a:extLst>
          </p:cNvPr>
          <p:cNvPicPr>
            <a:picLocks noChangeAspect="1"/>
          </p:cNvPicPr>
          <p:nvPr/>
        </p:nvPicPr>
        <p:blipFill>
          <a:blip r:embed="rId4"/>
          <a:stretch>
            <a:fillRect/>
          </a:stretch>
        </p:blipFill>
        <p:spPr>
          <a:xfrm>
            <a:off x="-416737" y="4288614"/>
            <a:ext cx="1183398" cy="1183398"/>
          </a:xfrm>
          <a:prstGeom prst="rect">
            <a:avLst/>
          </a:prstGeom>
        </p:spPr>
      </p:pic>
      <p:pic>
        <p:nvPicPr>
          <p:cNvPr id="9" name="Picture 8" descr="A picture containing arrow&#10;&#10;Description automatically generated">
            <a:extLst>
              <a:ext uri="{FF2B5EF4-FFF2-40B4-BE49-F238E27FC236}">
                <a16:creationId xmlns:a16="http://schemas.microsoft.com/office/drawing/2014/main" id="{5C23A78A-E7EA-536B-1071-348285FD10EE}"/>
              </a:ext>
            </a:extLst>
          </p:cNvPr>
          <p:cNvPicPr>
            <a:picLocks noChangeAspect="1"/>
          </p:cNvPicPr>
          <p:nvPr/>
        </p:nvPicPr>
        <p:blipFill rotWithShape="1">
          <a:blip r:embed="rId5"/>
          <a:srcRect r="35208"/>
          <a:stretch/>
        </p:blipFill>
        <p:spPr>
          <a:xfrm rot="5400000">
            <a:off x="163041" y="-111532"/>
            <a:ext cx="904169" cy="1395496"/>
          </a:xfrm>
          <a:prstGeom prst="rect">
            <a:avLst/>
          </a:prstGeom>
        </p:spPr>
      </p:pic>
      <p:pic>
        <p:nvPicPr>
          <p:cNvPr id="6" name="Picture 5" descr="A picture containing worm&#10;&#10;Description automatically generated">
            <a:extLst>
              <a:ext uri="{FF2B5EF4-FFF2-40B4-BE49-F238E27FC236}">
                <a16:creationId xmlns:a16="http://schemas.microsoft.com/office/drawing/2014/main" id="{A03CC0C9-E2E1-1631-B6C4-8CB6D94FE81F}"/>
              </a:ext>
            </a:extLst>
          </p:cNvPr>
          <p:cNvPicPr>
            <a:picLocks noChangeAspect="1"/>
          </p:cNvPicPr>
          <p:nvPr/>
        </p:nvPicPr>
        <p:blipFill rotWithShape="1">
          <a:blip r:embed="rId4"/>
          <a:srcRect l="37100" t="8362" r="-1683" b="-8362"/>
          <a:stretch/>
        </p:blipFill>
        <p:spPr>
          <a:xfrm rot="10800000">
            <a:off x="259016" y="3735728"/>
            <a:ext cx="764277" cy="1183398"/>
          </a:xfrm>
          <a:prstGeom prst="rect">
            <a:avLst/>
          </a:prstGeom>
        </p:spPr>
      </p:pic>
      <p:pic>
        <p:nvPicPr>
          <p:cNvPr id="8" name="Picture 7" descr="A picture containing arrow&#10;&#10;Description automatically generated">
            <a:extLst>
              <a:ext uri="{FF2B5EF4-FFF2-40B4-BE49-F238E27FC236}">
                <a16:creationId xmlns:a16="http://schemas.microsoft.com/office/drawing/2014/main" id="{2878D49A-9B54-AAC7-580E-0AB0C4590386}"/>
              </a:ext>
            </a:extLst>
          </p:cNvPr>
          <p:cNvPicPr>
            <a:picLocks noChangeAspect="1"/>
          </p:cNvPicPr>
          <p:nvPr/>
        </p:nvPicPr>
        <p:blipFill>
          <a:blip r:embed="rId5"/>
          <a:stretch>
            <a:fillRect/>
          </a:stretch>
        </p:blipFill>
        <p:spPr>
          <a:xfrm rot="5400000">
            <a:off x="-509146" y="-496517"/>
            <a:ext cx="1395496" cy="1395496"/>
          </a:xfrm>
          <a:prstGeom prst="rect">
            <a:avLst/>
          </a:prstGeom>
        </p:spPr>
      </p:pic>
      <p:sp>
        <p:nvSpPr>
          <p:cNvPr id="2" name="Google Shape;610;p29">
            <a:extLst>
              <a:ext uri="{FF2B5EF4-FFF2-40B4-BE49-F238E27FC236}">
                <a16:creationId xmlns:a16="http://schemas.microsoft.com/office/drawing/2014/main" id="{DE5EC982-A04B-2097-2AA8-EAC84D633722}"/>
              </a:ext>
            </a:extLst>
          </p:cNvPr>
          <p:cNvSpPr txBox="1">
            <a:spLocks/>
          </p:cNvSpPr>
          <p:nvPr/>
        </p:nvSpPr>
        <p:spPr>
          <a:xfrm>
            <a:off x="1740401" y="1306158"/>
            <a:ext cx="3756247" cy="946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1pPr>
            <a:lvl2pPr marR="0" lvl="1" algn="l"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2pPr>
            <a:lvl3pPr marR="0" lvl="2" algn="l"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3pPr>
            <a:lvl4pPr marR="0" lvl="3" algn="l"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4pPr>
            <a:lvl5pPr marR="0" lvl="4" algn="l"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5pPr>
            <a:lvl6pPr marR="0" lvl="5" algn="l"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6pPr>
            <a:lvl7pPr marR="0" lvl="6" algn="l"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7pPr>
            <a:lvl8pPr marR="0" lvl="7" algn="l"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8pPr>
            <a:lvl9pPr marR="0" lvl="8" algn="l"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9pPr>
          </a:lstStyle>
          <a:p>
            <a:pPr>
              <a:lnSpc>
                <a:spcPct val="90000"/>
              </a:lnSpc>
              <a:buClr>
                <a:srgbClr val="191919"/>
              </a:buClr>
              <a:buSzPts val="5200"/>
            </a:pPr>
            <a:r>
              <a:rPr lang="en" sz="1800" dirty="0">
                <a:latin typeface="STHupo" panose="02010800040101010101" pitchFamily="2" charset="-122"/>
                <a:ea typeface="STHupo" panose="02010800040101010101" pitchFamily="2" charset="-122"/>
              </a:rPr>
              <a:t>WHAT IS A HYPERPARAMETER?</a:t>
            </a:r>
            <a:endParaRPr lang="en-US" sz="1800" dirty="0">
              <a:latin typeface="STHupo" panose="02010800040101010101" pitchFamily="2" charset="-122"/>
              <a:ea typeface="STHupo" panose="02010800040101010101" pitchFamily="2" charset="-122"/>
            </a:endParaRPr>
          </a:p>
        </p:txBody>
      </p:sp>
      <p:sp>
        <p:nvSpPr>
          <p:cNvPr id="4" name="TextBox 3">
            <a:extLst>
              <a:ext uri="{FF2B5EF4-FFF2-40B4-BE49-F238E27FC236}">
                <a16:creationId xmlns:a16="http://schemas.microsoft.com/office/drawing/2014/main" id="{3E98E4A5-9481-9DA9-9081-2F5E873B6B87}"/>
              </a:ext>
            </a:extLst>
          </p:cNvPr>
          <p:cNvSpPr txBox="1"/>
          <p:nvPr/>
        </p:nvSpPr>
        <p:spPr>
          <a:xfrm>
            <a:off x="1690698" y="938174"/>
            <a:ext cx="5895467" cy="523220"/>
          </a:xfrm>
          <a:prstGeom prst="rect">
            <a:avLst/>
          </a:prstGeom>
          <a:noFill/>
        </p:spPr>
        <p:txBody>
          <a:bodyPr wrap="square">
            <a:spAutoFit/>
          </a:bodyPr>
          <a:lstStyle/>
          <a:p>
            <a:r>
              <a:rPr lang="en-US" b="0" i="0" dirty="0">
                <a:solidFill>
                  <a:srgbClr val="202122"/>
                </a:solidFill>
                <a:effectLst/>
                <a:latin typeface="+mn-lt"/>
              </a:rPr>
              <a:t>the problem of choosing a set of optimal </a:t>
            </a:r>
            <a:r>
              <a:rPr lang="en-US" b="0" i="0" u="none" strike="noStrike" dirty="0">
                <a:solidFill>
                  <a:schemeClr val="bg2"/>
                </a:solidFill>
                <a:effectLst/>
                <a:latin typeface="+mn-lt"/>
              </a:rPr>
              <a:t>hyperparameters</a:t>
            </a:r>
            <a:r>
              <a:rPr lang="en-US" b="0" i="0" dirty="0">
                <a:solidFill>
                  <a:srgbClr val="202122"/>
                </a:solidFill>
                <a:effectLst/>
                <a:latin typeface="+mn-lt"/>
              </a:rPr>
              <a:t> for a learning algorithm</a:t>
            </a:r>
            <a:endParaRPr lang="en-SA" dirty="0">
              <a:solidFill>
                <a:schemeClr val="dk1"/>
              </a:solidFill>
              <a:latin typeface="+mn-lt"/>
              <a:cs typeface="+mn-cs"/>
            </a:endParaRPr>
          </a:p>
        </p:txBody>
      </p:sp>
      <p:sp>
        <p:nvSpPr>
          <p:cNvPr id="10" name="TextBox 9">
            <a:extLst>
              <a:ext uri="{FF2B5EF4-FFF2-40B4-BE49-F238E27FC236}">
                <a16:creationId xmlns:a16="http://schemas.microsoft.com/office/drawing/2014/main" id="{82EF730D-F904-B4ED-890F-C3D698B4B99B}"/>
              </a:ext>
            </a:extLst>
          </p:cNvPr>
          <p:cNvSpPr txBox="1"/>
          <p:nvPr/>
        </p:nvSpPr>
        <p:spPr>
          <a:xfrm>
            <a:off x="1747093" y="1951253"/>
            <a:ext cx="5895467" cy="307777"/>
          </a:xfrm>
          <a:prstGeom prst="rect">
            <a:avLst/>
          </a:prstGeom>
          <a:noFill/>
        </p:spPr>
        <p:txBody>
          <a:bodyPr wrap="square">
            <a:spAutoFit/>
          </a:bodyPr>
          <a:lstStyle/>
          <a:p>
            <a:r>
              <a:rPr lang="en-US" b="0" i="0" dirty="0">
                <a:solidFill>
                  <a:srgbClr val="202122"/>
                </a:solidFill>
                <a:effectLst/>
                <a:latin typeface="+mn-lt"/>
              </a:rPr>
              <a:t>a </a:t>
            </a:r>
            <a:r>
              <a:rPr lang="en-US" dirty="0">
                <a:solidFill>
                  <a:srgbClr val="202122"/>
                </a:solidFill>
                <a:latin typeface="+mn-lt"/>
              </a:rPr>
              <a:t>parameter</a:t>
            </a:r>
            <a:r>
              <a:rPr lang="en-US" b="0" i="0" dirty="0">
                <a:solidFill>
                  <a:srgbClr val="202122"/>
                </a:solidFill>
                <a:effectLst/>
                <a:latin typeface="+mn-lt"/>
              </a:rPr>
              <a:t> whose value is used to control the learning process</a:t>
            </a:r>
            <a:endParaRPr lang="en-SA" dirty="0">
              <a:solidFill>
                <a:schemeClr val="dk1"/>
              </a:solidFill>
              <a:latin typeface="+mn-lt"/>
              <a:cs typeface="+mn-cs"/>
            </a:endParaRPr>
          </a:p>
        </p:txBody>
      </p:sp>
      <p:sp>
        <p:nvSpPr>
          <p:cNvPr id="11" name="Google Shape;610;p29">
            <a:extLst>
              <a:ext uri="{FF2B5EF4-FFF2-40B4-BE49-F238E27FC236}">
                <a16:creationId xmlns:a16="http://schemas.microsoft.com/office/drawing/2014/main" id="{18CA7EFA-6F74-BE58-2F08-DB5A817CADCD}"/>
              </a:ext>
            </a:extLst>
          </p:cNvPr>
          <p:cNvSpPr txBox="1">
            <a:spLocks/>
          </p:cNvSpPr>
          <p:nvPr/>
        </p:nvSpPr>
        <p:spPr>
          <a:xfrm>
            <a:off x="1735075" y="2288458"/>
            <a:ext cx="3756247" cy="946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1pPr>
            <a:lvl2pPr marR="0" lvl="1" algn="l"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2pPr>
            <a:lvl3pPr marR="0" lvl="2" algn="l"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3pPr>
            <a:lvl4pPr marR="0" lvl="3" algn="l"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4pPr>
            <a:lvl5pPr marR="0" lvl="4" algn="l"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5pPr>
            <a:lvl6pPr marR="0" lvl="5" algn="l"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6pPr>
            <a:lvl7pPr marR="0" lvl="6" algn="l"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7pPr>
            <a:lvl8pPr marR="0" lvl="7" algn="l"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8pPr>
            <a:lvl9pPr marR="0" lvl="8" algn="l"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9pPr>
          </a:lstStyle>
          <a:p>
            <a:pPr>
              <a:lnSpc>
                <a:spcPct val="90000"/>
              </a:lnSpc>
              <a:buClr>
                <a:srgbClr val="191919"/>
              </a:buClr>
              <a:buSzPts val="5200"/>
            </a:pPr>
            <a:r>
              <a:rPr lang="en" sz="2800" dirty="0">
                <a:solidFill>
                  <a:schemeClr val="bg2"/>
                </a:solidFill>
                <a:latin typeface="STHupo" panose="02010800040101010101" pitchFamily="2" charset="-122"/>
                <a:ea typeface="STHupo" panose="02010800040101010101" pitchFamily="2" charset="-122"/>
              </a:rPr>
              <a:t>BUT</a:t>
            </a:r>
            <a:r>
              <a:rPr lang="en" sz="2800" dirty="0">
                <a:latin typeface="STHupo" panose="02010800040101010101" pitchFamily="2" charset="-122"/>
                <a:ea typeface="STHupo" panose="02010800040101010101" pitchFamily="2" charset="-122"/>
              </a:rPr>
              <a:t> .. WHY? </a:t>
            </a:r>
            <a:endParaRPr lang="en-US" sz="2800" dirty="0">
              <a:latin typeface="STHupo" panose="02010800040101010101" pitchFamily="2" charset="-122"/>
              <a:ea typeface="STHupo" panose="02010800040101010101" pitchFamily="2" charset="-122"/>
            </a:endParaRPr>
          </a:p>
        </p:txBody>
      </p:sp>
      <p:sp>
        <p:nvSpPr>
          <p:cNvPr id="12" name="TextBox 11">
            <a:extLst>
              <a:ext uri="{FF2B5EF4-FFF2-40B4-BE49-F238E27FC236}">
                <a16:creationId xmlns:a16="http://schemas.microsoft.com/office/drawing/2014/main" id="{D85DC511-2418-759B-D2B5-23F53F1CC0B7}"/>
              </a:ext>
            </a:extLst>
          </p:cNvPr>
          <p:cNvSpPr txBox="1"/>
          <p:nvPr/>
        </p:nvSpPr>
        <p:spPr>
          <a:xfrm>
            <a:off x="1792816" y="3056129"/>
            <a:ext cx="5088505" cy="1169551"/>
          </a:xfrm>
          <a:prstGeom prst="rect">
            <a:avLst/>
          </a:prstGeom>
          <a:noFill/>
        </p:spPr>
        <p:txBody>
          <a:bodyPr wrap="square">
            <a:spAutoFit/>
          </a:bodyPr>
          <a:lstStyle/>
          <a:p>
            <a:r>
              <a:rPr lang="en-US" b="0" i="0" dirty="0">
                <a:solidFill>
                  <a:srgbClr val="202122"/>
                </a:solidFill>
                <a:effectLst/>
                <a:latin typeface="+mn-lt"/>
              </a:rPr>
              <a:t>Hyperparameter tuning is an essential part of controlling the behavior of a machine learning model unless we correctly tune our hyperparameters our estimated model parameters produce </a:t>
            </a:r>
            <a:r>
              <a:rPr lang="en-US" b="0" i="0" dirty="0">
                <a:solidFill>
                  <a:schemeClr val="bg2"/>
                </a:solidFill>
                <a:effectLst/>
                <a:latin typeface="+mn-lt"/>
              </a:rPr>
              <a:t>suboptimal</a:t>
            </a:r>
            <a:r>
              <a:rPr lang="en-US" b="0" i="0" dirty="0">
                <a:solidFill>
                  <a:schemeClr val="tx1"/>
                </a:solidFill>
                <a:effectLst/>
                <a:latin typeface="+mn-lt"/>
              </a:rPr>
              <a:t> results as they don’t minimize loss function meaning the model makes more errors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10" grpId="0"/>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sp>
        <p:nvSpPr>
          <p:cNvPr id="1716" name="Google Shape;1716;p38"/>
          <p:cNvSpPr txBox="1">
            <a:spLocks noGrp="1"/>
          </p:cNvSpPr>
          <p:nvPr>
            <p:ph type="title"/>
          </p:nvPr>
        </p:nvSpPr>
        <p:spPr>
          <a:xfrm>
            <a:off x="720000" y="292759"/>
            <a:ext cx="7704000" cy="572700"/>
          </a:xfrm>
          <a:prstGeom prst="rect">
            <a:avLst/>
          </a:prstGeom>
          <a:noFill/>
          <a:ln>
            <a:noFill/>
          </a:ln>
        </p:spPr>
        <p:txBody>
          <a:bodyPr spcFirstLastPara="1" wrap="square" lIns="91425" tIns="91425" rIns="91425" bIns="91425" anchor="ctr" anchorCtr="0">
            <a:noAutofit/>
          </a:bodyPr>
          <a:lstStyle/>
          <a:p>
            <a:pPr>
              <a:lnSpc>
                <a:spcPct val="90000"/>
              </a:lnSpc>
              <a:buClr>
                <a:srgbClr val="191919"/>
              </a:buClr>
              <a:buSzPts val="5200"/>
            </a:pPr>
            <a:r>
              <a:rPr lang="en" sz="2400">
                <a:latin typeface="STHupo" panose="02010800040101010101" pitchFamily="2" charset="-122"/>
                <a:ea typeface="STHupo" panose="02010800040101010101" pitchFamily="2" charset="-122"/>
              </a:rPr>
              <a:t>HYPERPARAMETER OPTIMIZATION APPROACHS</a:t>
            </a:r>
            <a:endParaRPr sz="2400">
              <a:latin typeface="STHupo" panose="02010800040101010101" pitchFamily="2" charset="-122"/>
              <a:ea typeface="STHupo" panose="02010800040101010101" pitchFamily="2" charset="-122"/>
            </a:endParaRPr>
          </a:p>
        </p:txBody>
      </p:sp>
      <p:sp>
        <p:nvSpPr>
          <p:cNvPr id="1717" name="Google Shape;1717;p38"/>
          <p:cNvSpPr txBox="1"/>
          <p:nvPr/>
        </p:nvSpPr>
        <p:spPr>
          <a:xfrm>
            <a:off x="1280658" y="1971124"/>
            <a:ext cx="1926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lnSpc>
                <a:spcPct val="90000"/>
              </a:lnSpc>
              <a:buClr>
                <a:srgbClr val="191919"/>
              </a:buClr>
              <a:buSzPts val="5200"/>
              <a:buFont typeface="Rubik ExtraBold"/>
              <a:buNone/>
              <a:defRPr sz="7200">
                <a:solidFill>
                  <a:schemeClr val="dk1"/>
                </a:solidFill>
                <a:latin typeface="STHupo" panose="02010800040101010101" pitchFamily="2" charset="-122"/>
                <a:ea typeface="STHupo" panose="02010800040101010101" pitchFamily="2" charset="-122"/>
                <a:cs typeface="Rubik ExtraBold"/>
                <a:sym typeface="Rubik ExtraBold"/>
              </a:defRPr>
            </a:lvl1pPr>
            <a:lvl2pPr algn="ctr">
              <a:buClr>
                <a:schemeClr val="dk1"/>
              </a:buClr>
              <a:buSzPts val="6000"/>
              <a:buFont typeface="Rubik ExtraBold"/>
              <a:buNone/>
              <a:defRPr sz="6000">
                <a:solidFill>
                  <a:schemeClr val="dk1"/>
                </a:solidFill>
                <a:latin typeface="Rubik ExtraBold"/>
                <a:ea typeface="Rubik ExtraBold"/>
                <a:cs typeface="Rubik ExtraBold"/>
                <a:sym typeface="Rubik ExtraBold"/>
              </a:defRPr>
            </a:lvl2pPr>
            <a:lvl3pPr algn="ctr">
              <a:buClr>
                <a:schemeClr val="dk1"/>
              </a:buClr>
              <a:buSzPts val="6000"/>
              <a:buFont typeface="Rubik ExtraBold"/>
              <a:buNone/>
              <a:defRPr sz="6000">
                <a:solidFill>
                  <a:schemeClr val="dk1"/>
                </a:solidFill>
                <a:latin typeface="Rubik ExtraBold"/>
                <a:ea typeface="Rubik ExtraBold"/>
                <a:cs typeface="Rubik ExtraBold"/>
                <a:sym typeface="Rubik ExtraBold"/>
              </a:defRPr>
            </a:lvl3pPr>
            <a:lvl4pPr algn="ctr">
              <a:buClr>
                <a:schemeClr val="dk1"/>
              </a:buClr>
              <a:buSzPts val="6000"/>
              <a:buFont typeface="Rubik ExtraBold"/>
              <a:buNone/>
              <a:defRPr sz="6000">
                <a:solidFill>
                  <a:schemeClr val="dk1"/>
                </a:solidFill>
                <a:latin typeface="Rubik ExtraBold"/>
                <a:ea typeface="Rubik ExtraBold"/>
                <a:cs typeface="Rubik ExtraBold"/>
                <a:sym typeface="Rubik ExtraBold"/>
              </a:defRPr>
            </a:lvl4pPr>
            <a:lvl5pPr algn="ctr">
              <a:buClr>
                <a:schemeClr val="dk1"/>
              </a:buClr>
              <a:buSzPts val="6000"/>
              <a:buFont typeface="Rubik ExtraBold"/>
              <a:buNone/>
              <a:defRPr sz="6000">
                <a:solidFill>
                  <a:schemeClr val="dk1"/>
                </a:solidFill>
                <a:latin typeface="Rubik ExtraBold"/>
                <a:ea typeface="Rubik ExtraBold"/>
                <a:cs typeface="Rubik ExtraBold"/>
                <a:sym typeface="Rubik ExtraBold"/>
              </a:defRPr>
            </a:lvl5pPr>
            <a:lvl6pPr algn="ctr">
              <a:buClr>
                <a:schemeClr val="dk1"/>
              </a:buClr>
              <a:buSzPts val="6000"/>
              <a:buFont typeface="Rubik ExtraBold"/>
              <a:buNone/>
              <a:defRPr sz="6000">
                <a:solidFill>
                  <a:schemeClr val="dk1"/>
                </a:solidFill>
                <a:latin typeface="Rubik ExtraBold"/>
                <a:ea typeface="Rubik ExtraBold"/>
                <a:cs typeface="Rubik ExtraBold"/>
                <a:sym typeface="Rubik ExtraBold"/>
              </a:defRPr>
            </a:lvl6pPr>
            <a:lvl7pPr algn="ctr">
              <a:buClr>
                <a:schemeClr val="dk1"/>
              </a:buClr>
              <a:buSzPts val="6000"/>
              <a:buFont typeface="Rubik ExtraBold"/>
              <a:buNone/>
              <a:defRPr sz="6000">
                <a:solidFill>
                  <a:schemeClr val="dk1"/>
                </a:solidFill>
                <a:latin typeface="Rubik ExtraBold"/>
                <a:ea typeface="Rubik ExtraBold"/>
                <a:cs typeface="Rubik ExtraBold"/>
                <a:sym typeface="Rubik ExtraBold"/>
              </a:defRPr>
            </a:lvl7pPr>
            <a:lvl8pPr algn="ctr">
              <a:buClr>
                <a:schemeClr val="dk1"/>
              </a:buClr>
              <a:buSzPts val="6000"/>
              <a:buFont typeface="Rubik ExtraBold"/>
              <a:buNone/>
              <a:defRPr sz="6000">
                <a:solidFill>
                  <a:schemeClr val="dk1"/>
                </a:solidFill>
                <a:latin typeface="Rubik ExtraBold"/>
                <a:ea typeface="Rubik ExtraBold"/>
                <a:cs typeface="Rubik ExtraBold"/>
                <a:sym typeface="Rubik ExtraBold"/>
              </a:defRPr>
            </a:lvl8pPr>
            <a:lvl9pPr algn="ctr">
              <a:buClr>
                <a:schemeClr val="dk1"/>
              </a:buClr>
              <a:buSzPts val="6000"/>
              <a:buFont typeface="Rubik ExtraBold"/>
              <a:buNone/>
              <a:defRPr sz="6000">
                <a:solidFill>
                  <a:schemeClr val="dk1"/>
                </a:solidFill>
                <a:latin typeface="Rubik ExtraBold"/>
                <a:ea typeface="Rubik ExtraBold"/>
                <a:cs typeface="Rubik ExtraBold"/>
                <a:sym typeface="Rubik ExtraBold"/>
              </a:defRPr>
            </a:lvl9pPr>
          </a:lstStyle>
          <a:p>
            <a:r>
              <a:rPr lang="en" sz="2000"/>
              <a:t>MANUAL</a:t>
            </a:r>
          </a:p>
          <a:p>
            <a:r>
              <a:rPr lang="en" sz="2000"/>
              <a:t>SEARCH</a:t>
            </a:r>
            <a:endParaRPr sz="2000"/>
          </a:p>
        </p:txBody>
      </p:sp>
      <p:sp>
        <p:nvSpPr>
          <p:cNvPr id="1719" name="Google Shape;1719;p38"/>
          <p:cNvSpPr txBox="1"/>
          <p:nvPr/>
        </p:nvSpPr>
        <p:spPr>
          <a:xfrm>
            <a:off x="3641598" y="1942450"/>
            <a:ext cx="1926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lnSpc>
                <a:spcPct val="90000"/>
              </a:lnSpc>
              <a:buClr>
                <a:srgbClr val="191919"/>
              </a:buClr>
              <a:buSzPts val="5200"/>
              <a:buFont typeface="Rubik ExtraBold"/>
              <a:buNone/>
              <a:defRPr sz="3200">
                <a:solidFill>
                  <a:schemeClr val="dk1"/>
                </a:solidFill>
                <a:latin typeface="STHupo" panose="02010800040101010101" pitchFamily="2" charset="-122"/>
                <a:ea typeface="STHupo" panose="02010800040101010101" pitchFamily="2" charset="-122"/>
                <a:cs typeface="Rubik ExtraBold"/>
              </a:defRPr>
            </a:lvl1pPr>
            <a:lvl2pPr algn="ctr">
              <a:buClr>
                <a:schemeClr val="dk1"/>
              </a:buClr>
              <a:buSzPts val="6000"/>
              <a:buFont typeface="Rubik ExtraBold"/>
              <a:buNone/>
              <a:defRPr sz="6000">
                <a:solidFill>
                  <a:schemeClr val="dk1"/>
                </a:solidFill>
                <a:latin typeface="Rubik ExtraBold"/>
                <a:ea typeface="Rubik ExtraBold"/>
                <a:cs typeface="Rubik ExtraBold"/>
              </a:defRPr>
            </a:lvl2pPr>
            <a:lvl3pPr algn="ctr">
              <a:buClr>
                <a:schemeClr val="dk1"/>
              </a:buClr>
              <a:buSzPts val="6000"/>
              <a:buFont typeface="Rubik ExtraBold"/>
              <a:buNone/>
              <a:defRPr sz="6000">
                <a:solidFill>
                  <a:schemeClr val="dk1"/>
                </a:solidFill>
                <a:latin typeface="Rubik ExtraBold"/>
                <a:ea typeface="Rubik ExtraBold"/>
                <a:cs typeface="Rubik ExtraBold"/>
              </a:defRPr>
            </a:lvl3pPr>
            <a:lvl4pPr algn="ctr">
              <a:buClr>
                <a:schemeClr val="dk1"/>
              </a:buClr>
              <a:buSzPts val="6000"/>
              <a:buFont typeface="Rubik ExtraBold"/>
              <a:buNone/>
              <a:defRPr sz="6000">
                <a:solidFill>
                  <a:schemeClr val="dk1"/>
                </a:solidFill>
                <a:latin typeface="Rubik ExtraBold"/>
                <a:ea typeface="Rubik ExtraBold"/>
                <a:cs typeface="Rubik ExtraBold"/>
              </a:defRPr>
            </a:lvl4pPr>
            <a:lvl5pPr algn="ctr">
              <a:buClr>
                <a:schemeClr val="dk1"/>
              </a:buClr>
              <a:buSzPts val="6000"/>
              <a:buFont typeface="Rubik ExtraBold"/>
              <a:buNone/>
              <a:defRPr sz="6000">
                <a:solidFill>
                  <a:schemeClr val="dk1"/>
                </a:solidFill>
                <a:latin typeface="Rubik ExtraBold"/>
                <a:ea typeface="Rubik ExtraBold"/>
                <a:cs typeface="Rubik ExtraBold"/>
              </a:defRPr>
            </a:lvl5pPr>
            <a:lvl6pPr algn="ctr">
              <a:buClr>
                <a:schemeClr val="dk1"/>
              </a:buClr>
              <a:buSzPts val="6000"/>
              <a:buFont typeface="Rubik ExtraBold"/>
              <a:buNone/>
              <a:defRPr sz="6000">
                <a:solidFill>
                  <a:schemeClr val="dk1"/>
                </a:solidFill>
                <a:latin typeface="Rubik ExtraBold"/>
                <a:ea typeface="Rubik ExtraBold"/>
                <a:cs typeface="Rubik ExtraBold"/>
              </a:defRPr>
            </a:lvl6pPr>
            <a:lvl7pPr algn="ctr">
              <a:buClr>
                <a:schemeClr val="dk1"/>
              </a:buClr>
              <a:buSzPts val="6000"/>
              <a:buFont typeface="Rubik ExtraBold"/>
              <a:buNone/>
              <a:defRPr sz="6000">
                <a:solidFill>
                  <a:schemeClr val="dk1"/>
                </a:solidFill>
                <a:latin typeface="Rubik ExtraBold"/>
                <a:ea typeface="Rubik ExtraBold"/>
                <a:cs typeface="Rubik ExtraBold"/>
              </a:defRPr>
            </a:lvl7pPr>
            <a:lvl8pPr algn="ctr">
              <a:buClr>
                <a:schemeClr val="dk1"/>
              </a:buClr>
              <a:buSzPts val="6000"/>
              <a:buFont typeface="Rubik ExtraBold"/>
              <a:buNone/>
              <a:defRPr sz="6000">
                <a:solidFill>
                  <a:schemeClr val="dk1"/>
                </a:solidFill>
                <a:latin typeface="Rubik ExtraBold"/>
                <a:ea typeface="Rubik ExtraBold"/>
                <a:cs typeface="Rubik ExtraBold"/>
              </a:defRPr>
            </a:lvl8pPr>
            <a:lvl9pPr algn="ctr">
              <a:buClr>
                <a:schemeClr val="dk1"/>
              </a:buClr>
              <a:buSzPts val="6000"/>
              <a:buFont typeface="Rubik ExtraBold"/>
              <a:buNone/>
              <a:defRPr sz="6000">
                <a:solidFill>
                  <a:schemeClr val="dk1"/>
                </a:solidFill>
                <a:latin typeface="Rubik ExtraBold"/>
                <a:ea typeface="Rubik ExtraBold"/>
                <a:cs typeface="Rubik ExtraBold"/>
              </a:defRPr>
            </a:lvl9pPr>
          </a:lstStyle>
          <a:p>
            <a:r>
              <a:rPr lang="en" sz="2000">
                <a:sym typeface="Rubik ExtraBold"/>
              </a:rPr>
              <a:t>RANDOM SEARCH</a:t>
            </a:r>
            <a:endParaRPr sz="2000">
              <a:sym typeface="Rubik ExtraBold"/>
            </a:endParaRPr>
          </a:p>
        </p:txBody>
      </p:sp>
      <p:sp>
        <p:nvSpPr>
          <p:cNvPr id="1721" name="Google Shape;1721;p38"/>
          <p:cNvSpPr txBox="1"/>
          <p:nvPr/>
        </p:nvSpPr>
        <p:spPr>
          <a:xfrm>
            <a:off x="6299184" y="1949292"/>
            <a:ext cx="11718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lnSpc>
                <a:spcPct val="90000"/>
              </a:lnSpc>
              <a:buClr>
                <a:srgbClr val="191919"/>
              </a:buClr>
              <a:buSzPts val="5200"/>
              <a:buFont typeface="Rubik ExtraBold"/>
              <a:buNone/>
              <a:defRPr sz="3200">
                <a:solidFill>
                  <a:schemeClr val="dk1"/>
                </a:solidFill>
                <a:latin typeface="STHupo" panose="02010800040101010101" pitchFamily="2" charset="-122"/>
                <a:ea typeface="STHupo" panose="02010800040101010101" pitchFamily="2" charset="-122"/>
                <a:cs typeface="Rubik ExtraBold"/>
              </a:defRPr>
            </a:lvl1pPr>
            <a:lvl2pPr algn="ctr">
              <a:buClr>
                <a:schemeClr val="dk1"/>
              </a:buClr>
              <a:buSzPts val="6000"/>
              <a:buFont typeface="Rubik ExtraBold"/>
              <a:buNone/>
              <a:defRPr sz="6000">
                <a:solidFill>
                  <a:schemeClr val="dk1"/>
                </a:solidFill>
                <a:latin typeface="Rubik ExtraBold"/>
                <a:ea typeface="Rubik ExtraBold"/>
                <a:cs typeface="Rubik ExtraBold"/>
              </a:defRPr>
            </a:lvl2pPr>
            <a:lvl3pPr algn="ctr">
              <a:buClr>
                <a:schemeClr val="dk1"/>
              </a:buClr>
              <a:buSzPts val="6000"/>
              <a:buFont typeface="Rubik ExtraBold"/>
              <a:buNone/>
              <a:defRPr sz="6000">
                <a:solidFill>
                  <a:schemeClr val="dk1"/>
                </a:solidFill>
                <a:latin typeface="Rubik ExtraBold"/>
                <a:ea typeface="Rubik ExtraBold"/>
                <a:cs typeface="Rubik ExtraBold"/>
              </a:defRPr>
            </a:lvl3pPr>
            <a:lvl4pPr algn="ctr">
              <a:buClr>
                <a:schemeClr val="dk1"/>
              </a:buClr>
              <a:buSzPts val="6000"/>
              <a:buFont typeface="Rubik ExtraBold"/>
              <a:buNone/>
              <a:defRPr sz="6000">
                <a:solidFill>
                  <a:schemeClr val="dk1"/>
                </a:solidFill>
                <a:latin typeface="Rubik ExtraBold"/>
                <a:ea typeface="Rubik ExtraBold"/>
                <a:cs typeface="Rubik ExtraBold"/>
              </a:defRPr>
            </a:lvl4pPr>
            <a:lvl5pPr algn="ctr">
              <a:buClr>
                <a:schemeClr val="dk1"/>
              </a:buClr>
              <a:buSzPts val="6000"/>
              <a:buFont typeface="Rubik ExtraBold"/>
              <a:buNone/>
              <a:defRPr sz="6000">
                <a:solidFill>
                  <a:schemeClr val="dk1"/>
                </a:solidFill>
                <a:latin typeface="Rubik ExtraBold"/>
                <a:ea typeface="Rubik ExtraBold"/>
                <a:cs typeface="Rubik ExtraBold"/>
              </a:defRPr>
            </a:lvl5pPr>
            <a:lvl6pPr algn="ctr">
              <a:buClr>
                <a:schemeClr val="dk1"/>
              </a:buClr>
              <a:buSzPts val="6000"/>
              <a:buFont typeface="Rubik ExtraBold"/>
              <a:buNone/>
              <a:defRPr sz="6000">
                <a:solidFill>
                  <a:schemeClr val="dk1"/>
                </a:solidFill>
                <a:latin typeface="Rubik ExtraBold"/>
                <a:ea typeface="Rubik ExtraBold"/>
                <a:cs typeface="Rubik ExtraBold"/>
              </a:defRPr>
            </a:lvl6pPr>
            <a:lvl7pPr algn="ctr">
              <a:buClr>
                <a:schemeClr val="dk1"/>
              </a:buClr>
              <a:buSzPts val="6000"/>
              <a:buFont typeface="Rubik ExtraBold"/>
              <a:buNone/>
              <a:defRPr sz="6000">
                <a:solidFill>
                  <a:schemeClr val="dk1"/>
                </a:solidFill>
                <a:latin typeface="Rubik ExtraBold"/>
                <a:ea typeface="Rubik ExtraBold"/>
                <a:cs typeface="Rubik ExtraBold"/>
              </a:defRPr>
            </a:lvl7pPr>
            <a:lvl8pPr algn="ctr">
              <a:buClr>
                <a:schemeClr val="dk1"/>
              </a:buClr>
              <a:buSzPts val="6000"/>
              <a:buFont typeface="Rubik ExtraBold"/>
              <a:buNone/>
              <a:defRPr sz="6000">
                <a:solidFill>
                  <a:schemeClr val="dk1"/>
                </a:solidFill>
                <a:latin typeface="Rubik ExtraBold"/>
                <a:ea typeface="Rubik ExtraBold"/>
                <a:cs typeface="Rubik ExtraBold"/>
              </a:defRPr>
            </a:lvl8pPr>
            <a:lvl9pPr algn="ctr">
              <a:buClr>
                <a:schemeClr val="dk1"/>
              </a:buClr>
              <a:buSzPts val="6000"/>
              <a:buFont typeface="Rubik ExtraBold"/>
              <a:buNone/>
              <a:defRPr sz="6000">
                <a:solidFill>
                  <a:schemeClr val="dk1"/>
                </a:solidFill>
                <a:latin typeface="Rubik ExtraBold"/>
                <a:ea typeface="Rubik ExtraBold"/>
                <a:cs typeface="Rubik ExtraBold"/>
              </a:defRPr>
            </a:lvl9pPr>
          </a:lstStyle>
          <a:p>
            <a:r>
              <a:rPr lang="en" sz="2000">
                <a:sym typeface="Rubik ExtraBold"/>
              </a:rPr>
              <a:t>GRID</a:t>
            </a:r>
          </a:p>
          <a:p>
            <a:r>
              <a:rPr lang="en" sz="2000">
                <a:sym typeface="Rubik ExtraBold"/>
              </a:rPr>
              <a:t>SEARCH</a:t>
            </a:r>
            <a:endParaRPr sz="2000">
              <a:sym typeface="Rubik ExtraBold"/>
            </a:endParaRPr>
          </a:p>
        </p:txBody>
      </p:sp>
      <p:sp>
        <p:nvSpPr>
          <p:cNvPr id="1725" name="Google Shape;1725;p38"/>
          <p:cNvSpPr txBox="1"/>
          <p:nvPr/>
        </p:nvSpPr>
        <p:spPr>
          <a:xfrm>
            <a:off x="1657758" y="1352340"/>
            <a:ext cx="1171800" cy="527700"/>
          </a:xfrm>
          <a:prstGeom prst="rect">
            <a:avLst/>
          </a:prstGeom>
          <a:solidFill>
            <a:schemeClr val="accent2"/>
          </a:solidFill>
          <a:ln>
            <a:noFill/>
          </a:ln>
        </p:spPr>
        <p:txBody>
          <a:bodyPr spcFirstLastPara="1" wrap="square" lIns="91425" tIns="91425" rIns="91425" bIns="91425" anchor="ctr" anchorCtr="0">
            <a:noAutofit/>
          </a:bodyPr>
          <a:lstStyle/>
          <a:p>
            <a:pPr algn="ctr">
              <a:lnSpc>
                <a:spcPct val="90000"/>
              </a:lnSpc>
              <a:buClr>
                <a:srgbClr val="191919"/>
              </a:buClr>
              <a:buSzPts val="5200"/>
              <a:buFont typeface="Arial"/>
              <a:buNone/>
            </a:pPr>
            <a:r>
              <a:rPr lang="en" sz="2400">
                <a:solidFill>
                  <a:schemeClr val="bg1"/>
                </a:solidFill>
                <a:latin typeface="STHupo" panose="02010800040101010101" pitchFamily="2" charset="-122"/>
                <a:ea typeface="STHupo" panose="02010800040101010101" pitchFamily="2" charset="-122"/>
                <a:cs typeface="Rubik ExtraBold"/>
                <a:sym typeface="Rubik ExtraBold"/>
              </a:rPr>
              <a:t>1</a:t>
            </a:r>
            <a:endParaRPr sz="2400">
              <a:solidFill>
                <a:schemeClr val="bg1"/>
              </a:solidFill>
              <a:latin typeface="STHupo" panose="02010800040101010101" pitchFamily="2" charset="-122"/>
              <a:ea typeface="STHupo" panose="02010800040101010101" pitchFamily="2" charset="-122"/>
              <a:cs typeface="Rubik ExtraBold"/>
              <a:sym typeface="Rubik ExtraBold"/>
            </a:endParaRPr>
          </a:p>
        </p:txBody>
      </p:sp>
      <p:sp>
        <p:nvSpPr>
          <p:cNvPr id="1726" name="Google Shape;1726;p38"/>
          <p:cNvSpPr txBox="1"/>
          <p:nvPr/>
        </p:nvSpPr>
        <p:spPr>
          <a:xfrm>
            <a:off x="3986100" y="1354506"/>
            <a:ext cx="1171800" cy="527700"/>
          </a:xfrm>
          <a:prstGeom prst="rect">
            <a:avLst/>
          </a:prstGeom>
          <a:solidFill>
            <a:schemeClr val="accent1"/>
          </a:solidFill>
          <a:ln>
            <a:noFill/>
          </a:ln>
        </p:spPr>
        <p:txBody>
          <a:bodyPr spcFirstLastPara="1" wrap="square" lIns="91425" tIns="91425" rIns="91425" bIns="91425" anchor="ctr" anchorCtr="0">
            <a:noAutofit/>
          </a:bodyPr>
          <a:lstStyle/>
          <a:p>
            <a:pPr algn="ctr">
              <a:lnSpc>
                <a:spcPct val="90000"/>
              </a:lnSpc>
              <a:buClr>
                <a:srgbClr val="191919"/>
              </a:buClr>
              <a:buSzPts val="5200"/>
              <a:buFont typeface="Arial"/>
              <a:buNone/>
            </a:pPr>
            <a:r>
              <a:rPr lang="en" sz="2400">
                <a:solidFill>
                  <a:schemeClr val="bg1"/>
                </a:solidFill>
                <a:latin typeface="STHupo" panose="02010800040101010101" pitchFamily="2" charset="-122"/>
                <a:ea typeface="STHupo" panose="02010800040101010101" pitchFamily="2" charset="-122"/>
                <a:cs typeface="Rubik ExtraBold"/>
                <a:sym typeface="Rubik ExtraBold"/>
              </a:rPr>
              <a:t>2</a:t>
            </a:r>
            <a:endParaRPr sz="2400">
              <a:solidFill>
                <a:schemeClr val="bg1"/>
              </a:solidFill>
              <a:latin typeface="STHupo" panose="02010800040101010101" pitchFamily="2" charset="-122"/>
              <a:ea typeface="STHupo" panose="02010800040101010101" pitchFamily="2" charset="-122"/>
              <a:cs typeface="Rubik ExtraBold"/>
              <a:sym typeface="Rubik ExtraBold"/>
            </a:endParaRPr>
          </a:p>
        </p:txBody>
      </p:sp>
      <p:sp>
        <p:nvSpPr>
          <p:cNvPr id="1727" name="Google Shape;1727;p38"/>
          <p:cNvSpPr txBox="1"/>
          <p:nvPr/>
        </p:nvSpPr>
        <p:spPr>
          <a:xfrm>
            <a:off x="6299184" y="1352340"/>
            <a:ext cx="1171800" cy="527700"/>
          </a:xfrm>
          <a:prstGeom prst="rect">
            <a:avLst/>
          </a:prstGeom>
          <a:solidFill>
            <a:schemeClr val="dk2"/>
          </a:solidFill>
          <a:ln>
            <a:noFill/>
          </a:ln>
        </p:spPr>
        <p:txBody>
          <a:bodyPr spcFirstLastPara="1" wrap="square" lIns="91425" tIns="91425" rIns="91425" bIns="91425" anchor="ctr" anchorCtr="0">
            <a:noAutofit/>
          </a:bodyPr>
          <a:lstStyle/>
          <a:p>
            <a:pPr algn="ctr">
              <a:lnSpc>
                <a:spcPct val="90000"/>
              </a:lnSpc>
              <a:buClr>
                <a:srgbClr val="191919"/>
              </a:buClr>
              <a:buSzPts val="5200"/>
              <a:buFont typeface="Arial"/>
              <a:buNone/>
            </a:pPr>
            <a:r>
              <a:rPr lang="en" sz="2400">
                <a:solidFill>
                  <a:schemeClr val="bg1"/>
                </a:solidFill>
                <a:latin typeface="STHupo" panose="02010800040101010101" pitchFamily="2" charset="-122"/>
                <a:ea typeface="STHupo" panose="02010800040101010101" pitchFamily="2" charset="-122"/>
                <a:cs typeface="Rubik ExtraBold"/>
                <a:sym typeface="Rubik ExtraBold"/>
              </a:rPr>
              <a:t>3</a:t>
            </a:r>
            <a:endParaRPr sz="2400">
              <a:solidFill>
                <a:schemeClr val="bg1"/>
              </a:solidFill>
              <a:latin typeface="STHupo" panose="02010800040101010101" pitchFamily="2" charset="-122"/>
              <a:ea typeface="STHupo" panose="02010800040101010101" pitchFamily="2" charset="-122"/>
              <a:cs typeface="Rubik ExtraBold"/>
              <a:sym typeface="Rubik ExtraBold"/>
            </a:endParaRPr>
          </a:p>
        </p:txBody>
      </p:sp>
      <p:sp>
        <p:nvSpPr>
          <p:cNvPr id="1733" name="Google Shape;1733;p38"/>
          <p:cNvSpPr/>
          <p:nvPr/>
        </p:nvSpPr>
        <p:spPr>
          <a:xfrm rot="5400000" flipH="1">
            <a:off x="5122304" y="4743001"/>
            <a:ext cx="1028700" cy="1038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8"/>
          <p:cNvSpPr/>
          <p:nvPr/>
        </p:nvSpPr>
        <p:spPr>
          <a:xfrm rot="5400000" flipH="1">
            <a:off x="7654792" y="4287301"/>
            <a:ext cx="1028700" cy="1949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8"/>
          <p:cNvSpPr/>
          <p:nvPr/>
        </p:nvSpPr>
        <p:spPr>
          <a:xfrm rot="5400000" flipH="1">
            <a:off x="8522033" y="5048197"/>
            <a:ext cx="384502" cy="385193"/>
          </a:xfrm>
          <a:custGeom>
            <a:avLst/>
            <a:gdLst/>
            <a:ahLst/>
            <a:cxnLst/>
            <a:rect l="l" t="t" r="r" b="b"/>
            <a:pathLst>
              <a:path w="5866" h="5877" extrusionOk="0">
                <a:moveTo>
                  <a:pt x="3988" y="0"/>
                </a:moveTo>
                <a:lnTo>
                  <a:pt x="2872" y="1693"/>
                </a:lnTo>
                <a:lnTo>
                  <a:pt x="1596" y="123"/>
                </a:lnTo>
                <a:lnTo>
                  <a:pt x="2013" y="2098"/>
                </a:lnTo>
                <a:lnTo>
                  <a:pt x="1" y="1889"/>
                </a:lnTo>
                <a:lnTo>
                  <a:pt x="1" y="1889"/>
                </a:lnTo>
                <a:lnTo>
                  <a:pt x="1694" y="2994"/>
                </a:lnTo>
                <a:lnTo>
                  <a:pt x="111" y="4270"/>
                </a:lnTo>
                <a:lnTo>
                  <a:pt x="111" y="4270"/>
                </a:lnTo>
                <a:lnTo>
                  <a:pt x="2099" y="3852"/>
                </a:lnTo>
                <a:lnTo>
                  <a:pt x="1890" y="5877"/>
                </a:lnTo>
                <a:lnTo>
                  <a:pt x="2994" y="4184"/>
                </a:lnTo>
                <a:lnTo>
                  <a:pt x="4270" y="5754"/>
                </a:lnTo>
                <a:lnTo>
                  <a:pt x="3853" y="3766"/>
                </a:lnTo>
                <a:lnTo>
                  <a:pt x="5865" y="3987"/>
                </a:lnTo>
                <a:lnTo>
                  <a:pt x="4172" y="2871"/>
                </a:lnTo>
                <a:lnTo>
                  <a:pt x="5755" y="1607"/>
                </a:lnTo>
                <a:lnTo>
                  <a:pt x="3767" y="2012"/>
                </a:lnTo>
                <a:lnTo>
                  <a:pt x="39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8"/>
          <p:cNvSpPr/>
          <p:nvPr/>
        </p:nvSpPr>
        <p:spPr>
          <a:xfrm rot="5400000" flipH="1">
            <a:off x="7397481" y="5048558"/>
            <a:ext cx="384502" cy="384472"/>
          </a:xfrm>
          <a:custGeom>
            <a:avLst/>
            <a:gdLst/>
            <a:ahLst/>
            <a:cxnLst/>
            <a:rect l="l" t="t" r="r" b="b"/>
            <a:pathLst>
              <a:path w="5866" h="5866" extrusionOk="0">
                <a:moveTo>
                  <a:pt x="3988" y="1"/>
                </a:moveTo>
                <a:lnTo>
                  <a:pt x="2872" y="1694"/>
                </a:lnTo>
                <a:lnTo>
                  <a:pt x="1596" y="111"/>
                </a:lnTo>
                <a:lnTo>
                  <a:pt x="2013" y="2099"/>
                </a:lnTo>
                <a:lnTo>
                  <a:pt x="1" y="1878"/>
                </a:lnTo>
                <a:lnTo>
                  <a:pt x="1694" y="2994"/>
                </a:lnTo>
                <a:lnTo>
                  <a:pt x="111" y="4270"/>
                </a:lnTo>
                <a:lnTo>
                  <a:pt x="111" y="4270"/>
                </a:lnTo>
                <a:lnTo>
                  <a:pt x="2099" y="3853"/>
                </a:lnTo>
                <a:lnTo>
                  <a:pt x="1890" y="5865"/>
                </a:lnTo>
                <a:lnTo>
                  <a:pt x="2994" y="4172"/>
                </a:lnTo>
                <a:lnTo>
                  <a:pt x="4270" y="5755"/>
                </a:lnTo>
                <a:lnTo>
                  <a:pt x="3853" y="3767"/>
                </a:lnTo>
                <a:lnTo>
                  <a:pt x="5865" y="3988"/>
                </a:lnTo>
                <a:lnTo>
                  <a:pt x="4172" y="2872"/>
                </a:lnTo>
                <a:lnTo>
                  <a:pt x="5755" y="1596"/>
                </a:lnTo>
                <a:lnTo>
                  <a:pt x="3767" y="2013"/>
                </a:lnTo>
                <a:lnTo>
                  <a:pt x="39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8"/>
          <p:cNvSpPr/>
          <p:nvPr/>
        </p:nvSpPr>
        <p:spPr>
          <a:xfrm rot="5400000" flipH="1">
            <a:off x="7944273" y="5048590"/>
            <a:ext cx="384502" cy="384407"/>
          </a:xfrm>
          <a:custGeom>
            <a:avLst/>
            <a:gdLst/>
            <a:ahLst/>
            <a:cxnLst/>
            <a:rect l="l" t="t" r="r" b="b"/>
            <a:pathLst>
              <a:path w="5866" h="5865" extrusionOk="0">
                <a:moveTo>
                  <a:pt x="3988" y="0"/>
                </a:moveTo>
                <a:lnTo>
                  <a:pt x="2872" y="1693"/>
                </a:lnTo>
                <a:lnTo>
                  <a:pt x="1596" y="111"/>
                </a:lnTo>
                <a:lnTo>
                  <a:pt x="2013" y="2098"/>
                </a:lnTo>
                <a:lnTo>
                  <a:pt x="1" y="1877"/>
                </a:lnTo>
                <a:lnTo>
                  <a:pt x="1" y="1877"/>
                </a:lnTo>
                <a:lnTo>
                  <a:pt x="1694" y="2994"/>
                </a:lnTo>
                <a:lnTo>
                  <a:pt x="111" y="4270"/>
                </a:lnTo>
                <a:lnTo>
                  <a:pt x="111" y="4270"/>
                </a:lnTo>
                <a:lnTo>
                  <a:pt x="2099" y="3853"/>
                </a:lnTo>
                <a:lnTo>
                  <a:pt x="1890" y="5865"/>
                </a:lnTo>
                <a:lnTo>
                  <a:pt x="2994" y="4172"/>
                </a:lnTo>
                <a:lnTo>
                  <a:pt x="4270" y="5754"/>
                </a:lnTo>
                <a:lnTo>
                  <a:pt x="3853" y="3767"/>
                </a:lnTo>
                <a:lnTo>
                  <a:pt x="5865" y="3975"/>
                </a:lnTo>
                <a:lnTo>
                  <a:pt x="4172" y="2871"/>
                </a:lnTo>
                <a:lnTo>
                  <a:pt x="5755" y="1595"/>
                </a:lnTo>
                <a:lnTo>
                  <a:pt x="3767" y="2012"/>
                </a:lnTo>
                <a:lnTo>
                  <a:pt x="3767" y="2012"/>
                </a:lnTo>
                <a:lnTo>
                  <a:pt x="39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8" name="Google Shape;1738;p38"/>
          <p:cNvGrpSpPr/>
          <p:nvPr/>
        </p:nvGrpSpPr>
        <p:grpSpPr>
          <a:xfrm rot="5400000" flipH="1">
            <a:off x="5257165" y="4830248"/>
            <a:ext cx="794882" cy="828632"/>
            <a:chOff x="2747509" y="475829"/>
            <a:chExt cx="677129" cy="705879"/>
          </a:xfrm>
        </p:grpSpPr>
        <p:sp>
          <p:nvSpPr>
            <p:cNvPr id="1739" name="Google Shape;1739;p38"/>
            <p:cNvSpPr/>
            <p:nvPr/>
          </p:nvSpPr>
          <p:spPr>
            <a:xfrm>
              <a:off x="3039758" y="594559"/>
              <a:ext cx="98331" cy="173550"/>
            </a:xfrm>
            <a:custGeom>
              <a:avLst/>
              <a:gdLst/>
              <a:ahLst/>
              <a:cxnLst/>
              <a:rect l="l" t="t" r="r" b="b"/>
              <a:pathLst>
                <a:path w="3191" h="5632" extrusionOk="0">
                  <a:moveTo>
                    <a:pt x="1472" y="0"/>
                  </a:moveTo>
                  <a:cubicBezTo>
                    <a:pt x="0" y="0"/>
                    <a:pt x="1472" y="5631"/>
                    <a:pt x="1472" y="5631"/>
                  </a:cubicBezTo>
                  <a:cubicBezTo>
                    <a:pt x="1472" y="5631"/>
                    <a:pt x="3190" y="0"/>
                    <a:pt x="147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8"/>
            <p:cNvSpPr/>
            <p:nvPr/>
          </p:nvSpPr>
          <p:spPr>
            <a:xfrm>
              <a:off x="3068478" y="534069"/>
              <a:ext cx="34451" cy="34420"/>
            </a:xfrm>
            <a:custGeom>
              <a:avLst/>
              <a:gdLst/>
              <a:ahLst/>
              <a:cxnLst/>
              <a:rect l="l" t="t" r="r" b="b"/>
              <a:pathLst>
                <a:path w="1118" h="1117" extrusionOk="0">
                  <a:moveTo>
                    <a:pt x="565" y="0"/>
                  </a:moveTo>
                  <a:cubicBezTo>
                    <a:pt x="258" y="0"/>
                    <a:pt x="1" y="258"/>
                    <a:pt x="1" y="565"/>
                  </a:cubicBezTo>
                  <a:cubicBezTo>
                    <a:pt x="1" y="871"/>
                    <a:pt x="258" y="1117"/>
                    <a:pt x="565" y="1117"/>
                  </a:cubicBezTo>
                  <a:cubicBezTo>
                    <a:pt x="872" y="1117"/>
                    <a:pt x="1117" y="871"/>
                    <a:pt x="1117" y="565"/>
                  </a:cubicBezTo>
                  <a:cubicBezTo>
                    <a:pt x="1117" y="258"/>
                    <a:pt x="872" y="0"/>
                    <a:pt x="56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8"/>
            <p:cNvSpPr/>
            <p:nvPr/>
          </p:nvSpPr>
          <p:spPr>
            <a:xfrm>
              <a:off x="3068478" y="475829"/>
              <a:ext cx="34451" cy="34451"/>
            </a:xfrm>
            <a:custGeom>
              <a:avLst/>
              <a:gdLst/>
              <a:ahLst/>
              <a:cxnLst/>
              <a:rect l="l" t="t" r="r" b="b"/>
              <a:pathLst>
                <a:path w="1118" h="1118" extrusionOk="0">
                  <a:moveTo>
                    <a:pt x="565" y="1"/>
                  </a:moveTo>
                  <a:cubicBezTo>
                    <a:pt x="258" y="1"/>
                    <a:pt x="1" y="258"/>
                    <a:pt x="1" y="565"/>
                  </a:cubicBezTo>
                  <a:cubicBezTo>
                    <a:pt x="1" y="872"/>
                    <a:pt x="258" y="1117"/>
                    <a:pt x="565" y="1117"/>
                  </a:cubicBezTo>
                  <a:cubicBezTo>
                    <a:pt x="872" y="1117"/>
                    <a:pt x="1117" y="872"/>
                    <a:pt x="1117" y="565"/>
                  </a:cubicBezTo>
                  <a:cubicBezTo>
                    <a:pt x="1117" y="258"/>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8"/>
            <p:cNvSpPr/>
            <p:nvPr/>
          </p:nvSpPr>
          <p:spPr>
            <a:xfrm>
              <a:off x="3039758" y="889428"/>
              <a:ext cx="98331" cy="173581"/>
            </a:xfrm>
            <a:custGeom>
              <a:avLst/>
              <a:gdLst/>
              <a:ahLst/>
              <a:cxnLst/>
              <a:rect l="l" t="t" r="r" b="b"/>
              <a:pathLst>
                <a:path w="3191" h="5633" extrusionOk="0">
                  <a:moveTo>
                    <a:pt x="1472" y="1"/>
                  </a:moveTo>
                  <a:cubicBezTo>
                    <a:pt x="1472" y="1"/>
                    <a:pt x="0" y="5632"/>
                    <a:pt x="1472" y="5632"/>
                  </a:cubicBezTo>
                  <a:cubicBezTo>
                    <a:pt x="3190" y="5632"/>
                    <a:pt x="1472" y="1"/>
                    <a:pt x="147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8"/>
            <p:cNvSpPr/>
            <p:nvPr/>
          </p:nvSpPr>
          <p:spPr>
            <a:xfrm>
              <a:off x="3068478" y="1089047"/>
              <a:ext cx="34451" cy="34451"/>
            </a:xfrm>
            <a:custGeom>
              <a:avLst/>
              <a:gdLst/>
              <a:ahLst/>
              <a:cxnLst/>
              <a:rect l="l" t="t" r="r" b="b"/>
              <a:pathLst>
                <a:path w="1118" h="1118" extrusionOk="0">
                  <a:moveTo>
                    <a:pt x="565" y="1"/>
                  </a:moveTo>
                  <a:cubicBezTo>
                    <a:pt x="258" y="1"/>
                    <a:pt x="1" y="246"/>
                    <a:pt x="1" y="553"/>
                  </a:cubicBezTo>
                  <a:cubicBezTo>
                    <a:pt x="1" y="859"/>
                    <a:pt x="258" y="1117"/>
                    <a:pt x="565" y="1117"/>
                  </a:cubicBezTo>
                  <a:cubicBezTo>
                    <a:pt x="872" y="1117"/>
                    <a:pt x="1117" y="859"/>
                    <a:pt x="1117" y="553"/>
                  </a:cubicBezTo>
                  <a:cubicBezTo>
                    <a:pt x="1117" y="246"/>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8"/>
            <p:cNvSpPr/>
            <p:nvPr/>
          </p:nvSpPr>
          <p:spPr>
            <a:xfrm>
              <a:off x="3068478" y="1147257"/>
              <a:ext cx="34451" cy="34451"/>
            </a:xfrm>
            <a:custGeom>
              <a:avLst/>
              <a:gdLst/>
              <a:ahLst/>
              <a:cxnLst/>
              <a:rect l="l" t="t" r="r" b="b"/>
              <a:pathLst>
                <a:path w="1118" h="1118" extrusionOk="0">
                  <a:moveTo>
                    <a:pt x="565" y="1"/>
                  </a:moveTo>
                  <a:cubicBezTo>
                    <a:pt x="258" y="1"/>
                    <a:pt x="1" y="246"/>
                    <a:pt x="1" y="553"/>
                  </a:cubicBezTo>
                  <a:cubicBezTo>
                    <a:pt x="1" y="860"/>
                    <a:pt x="258" y="1117"/>
                    <a:pt x="565" y="1117"/>
                  </a:cubicBezTo>
                  <a:cubicBezTo>
                    <a:pt x="872" y="1117"/>
                    <a:pt x="1117" y="860"/>
                    <a:pt x="1117" y="553"/>
                  </a:cubicBezTo>
                  <a:cubicBezTo>
                    <a:pt x="1117" y="246"/>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8"/>
            <p:cNvSpPr/>
            <p:nvPr/>
          </p:nvSpPr>
          <p:spPr>
            <a:xfrm>
              <a:off x="3132758" y="815410"/>
              <a:ext cx="173550" cy="43572"/>
            </a:xfrm>
            <a:custGeom>
              <a:avLst/>
              <a:gdLst/>
              <a:ahLst/>
              <a:cxnLst/>
              <a:rect l="l" t="t" r="r" b="b"/>
              <a:pathLst>
                <a:path w="5632" h="1414" extrusionOk="0">
                  <a:moveTo>
                    <a:pt x="4172" y="1"/>
                  </a:moveTo>
                  <a:cubicBezTo>
                    <a:pt x="2503" y="1"/>
                    <a:pt x="0" y="759"/>
                    <a:pt x="0" y="759"/>
                  </a:cubicBezTo>
                  <a:cubicBezTo>
                    <a:pt x="0" y="759"/>
                    <a:pt x="2503" y="1413"/>
                    <a:pt x="4172" y="1413"/>
                  </a:cubicBezTo>
                  <a:cubicBezTo>
                    <a:pt x="5006" y="1413"/>
                    <a:pt x="5632" y="1249"/>
                    <a:pt x="5632" y="759"/>
                  </a:cubicBezTo>
                  <a:cubicBezTo>
                    <a:pt x="5632" y="190"/>
                    <a:pt x="5006" y="1"/>
                    <a:pt x="417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8"/>
            <p:cNvSpPr/>
            <p:nvPr/>
          </p:nvSpPr>
          <p:spPr>
            <a:xfrm>
              <a:off x="3331977" y="821019"/>
              <a:ext cx="34451" cy="34420"/>
            </a:xfrm>
            <a:custGeom>
              <a:avLst/>
              <a:gdLst/>
              <a:ahLst/>
              <a:cxnLst/>
              <a:rect l="l" t="t" r="r" b="b"/>
              <a:pathLst>
                <a:path w="1118" h="1117" extrusionOk="0">
                  <a:moveTo>
                    <a:pt x="565" y="0"/>
                  </a:moveTo>
                  <a:cubicBezTo>
                    <a:pt x="259" y="0"/>
                    <a:pt x="1" y="258"/>
                    <a:pt x="1" y="564"/>
                  </a:cubicBezTo>
                  <a:cubicBezTo>
                    <a:pt x="1" y="871"/>
                    <a:pt x="259" y="1117"/>
                    <a:pt x="565" y="1117"/>
                  </a:cubicBezTo>
                  <a:cubicBezTo>
                    <a:pt x="872" y="1117"/>
                    <a:pt x="1117" y="871"/>
                    <a:pt x="1117" y="564"/>
                  </a:cubicBezTo>
                  <a:cubicBezTo>
                    <a:pt x="1117" y="258"/>
                    <a:pt x="872" y="0"/>
                    <a:pt x="56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8"/>
            <p:cNvSpPr/>
            <p:nvPr/>
          </p:nvSpPr>
          <p:spPr>
            <a:xfrm>
              <a:off x="3390587" y="821019"/>
              <a:ext cx="34051" cy="34420"/>
            </a:xfrm>
            <a:custGeom>
              <a:avLst/>
              <a:gdLst/>
              <a:ahLst/>
              <a:cxnLst/>
              <a:rect l="l" t="t" r="r" b="b"/>
              <a:pathLst>
                <a:path w="1105" h="1117" extrusionOk="0">
                  <a:moveTo>
                    <a:pt x="553" y="0"/>
                  </a:moveTo>
                  <a:cubicBezTo>
                    <a:pt x="246" y="0"/>
                    <a:pt x="1" y="258"/>
                    <a:pt x="1" y="564"/>
                  </a:cubicBezTo>
                  <a:cubicBezTo>
                    <a:pt x="1" y="871"/>
                    <a:pt x="246" y="1117"/>
                    <a:pt x="553" y="1117"/>
                  </a:cubicBezTo>
                  <a:cubicBezTo>
                    <a:pt x="859" y="1117"/>
                    <a:pt x="1105" y="871"/>
                    <a:pt x="1105" y="564"/>
                  </a:cubicBezTo>
                  <a:cubicBezTo>
                    <a:pt x="1105" y="258"/>
                    <a:pt x="859"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8"/>
            <p:cNvSpPr/>
            <p:nvPr/>
          </p:nvSpPr>
          <p:spPr>
            <a:xfrm>
              <a:off x="2865838" y="815410"/>
              <a:ext cx="173550" cy="43572"/>
            </a:xfrm>
            <a:custGeom>
              <a:avLst/>
              <a:gdLst/>
              <a:ahLst/>
              <a:cxnLst/>
              <a:rect l="l" t="t" r="r" b="b"/>
              <a:pathLst>
                <a:path w="5632" h="1414" extrusionOk="0">
                  <a:moveTo>
                    <a:pt x="1461" y="1"/>
                  </a:moveTo>
                  <a:cubicBezTo>
                    <a:pt x="626" y="1"/>
                    <a:pt x="1" y="190"/>
                    <a:pt x="1" y="759"/>
                  </a:cubicBezTo>
                  <a:cubicBezTo>
                    <a:pt x="1" y="1249"/>
                    <a:pt x="626" y="1413"/>
                    <a:pt x="1461" y="1413"/>
                  </a:cubicBezTo>
                  <a:cubicBezTo>
                    <a:pt x="3129" y="1413"/>
                    <a:pt x="5632" y="759"/>
                    <a:pt x="5632" y="759"/>
                  </a:cubicBezTo>
                  <a:cubicBezTo>
                    <a:pt x="5632" y="759"/>
                    <a:pt x="3129" y="1"/>
                    <a:pt x="146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8"/>
            <p:cNvSpPr/>
            <p:nvPr/>
          </p:nvSpPr>
          <p:spPr>
            <a:xfrm>
              <a:off x="2805718" y="821019"/>
              <a:ext cx="34081" cy="34420"/>
            </a:xfrm>
            <a:custGeom>
              <a:avLst/>
              <a:gdLst/>
              <a:ahLst/>
              <a:cxnLst/>
              <a:rect l="l" t="t" r="r" b="b"/>
              <a:pathLst>
                <a:path w="1106" h="1117" extrusionOk="0">
                  <a:moveTo>
                    <a:pt x="553" y="0"/>
                  </a:moveTo>
                  <a:cubicBezTo>
                    <a:pt x="246" y="0"/>
                    <a:pt x="1" y="258"/>
                    <a:pt x="1" y="564"/>
                  </a:cubicBezTo>
                  <a:cubicBezTo>
                    <a:pt x="1" y="871"/>
                    <a:pt x="246" y="1117"/>
                    <a:pt x="553" y="1117"/>
                  </a:cubicBezTo>
                  <a:cubicBezTo>
                    <a:pt x="860" y="1117"/>
                    <a:pt x="1105" y="871"/>
                    <a:pt x="1105" y="564"/>
                  </a:cubicBezTo>
                  <a:cubicBezTo>
                    <a:pt x="1105" y="258"/>
                    <a:pt x="860"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8"/>
            <p:cNvSpPr/>
            <p:nvPr/>
          </p:nvSpPr>
          <p:spPr>
            <a:xfrm>
              <a:off x="2747509" y="821019"/>
              <a:ext cx="34051" cy="34420"/>
            </a:xfrm>
            <a:custGeom>
              <a:avLst/>
              <a:gdLst/>
              <a:ahLst/>
              <a:cxnLst/>
              <a:rect l="l" t="t" r="r" b="b"/>
              <a:pathLst>
                <a:path w="1105" h="1117" extrusionOk="0">
                  <a:moveTo>
                    <a:pt x="553" y="0"/>
                  </a:moveTo>
                  <a:cubicBezTo>
                    <a:pt x="246" y="0"/>
                    <a:pt x="1" y="258"/>
                    <a:pt x="1" y="564"/>
                  </a:cubicBezTo>
                  <a:cubicBezTo>
                    <a:pt x="1" y="871"/>
                    <a:pt x="246" y="1117"/>
                    <a:pt x="553" y="1117"/>
                  </a:cubicBezTo>
                  <a:cubicBezTo>
                    <a:pt x="859" y="1117"/>
                    <a:pt x="1105" y="871"/>
                    <a:pt x="1105" y="564"/>
                  </a:cubicBezTo>
                  <a:cubicBezTo>
                    <a:pt x="1105" y="258"/>
                    <a:pt x="859"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8"/>
            <p:cNvSpPr/>
            <p:nvPr/>
          </p:nvSpPr>
          <p:spPr>
            <a:xfrm>
              <a:off x="3039358" y="784349"/>
              <a:ext cx="91921" cy="87361"/>
            </a:xfrm>
            <a:custGeom>
              <a:avLst/>
              <a:gdLst/>
              <a:ahLst/>
              <a:cxnLst/>
              <a:rect l="l" t="t" r="r" b="b"/>
              <a:pathLst>
                <a:path w="2983" h="2835" extrusionOk="0">
                  <a:moveTo>
                    <a:pt x="1485" y="0"/>
                  </a:moveTo>
                  <a:lnTo>
                    <a:pt x="1032" y="932"/>
                  </a:lnTo>
                  <a:lnTo>
                    <a:pt x="1" y="1080"/>
                  </a:lnTo>
                  <a:lnTo>
                    <a:pt x="749" y="1804"/>
                  </a:lnTo>
                  <a:lnTo>
                    <a:pt x="565" y="2834"/>
                  </a:lnTo>
                  <a:lnTo>
                    <a:pt x="1485" y="2356"/>
                  </a:lnTo>
                  <a:lnTo>
                    <a:pt x="2418" y="2834"/>
                  </a:lnTo>
                  <a:lnTo>
                    <a:pt x="2234" y="1804"/>
                  </a:lnTo>
                  <a:lnTo>
                    <a:pt x="2982" y="1080"/>
                  </a:lnTo>
                  <a:lnTo>
                    <a:pt x="1952" y="932"/>
                  </a:lnTo>
                  <a:lnTo>
                    <a:pt x="148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8"/>
            <p:cNvSpPr/>
            <p:nvPr/>
          </p:nvSpPr>
          <p:spPr>
            <a:xfrm>
              <a:off x="2978868" y="708359"/>
              <a:ext cx="73401" cy="73371"/>
            </a:xfrm>
            <a:custGeom>
              <a:avLst/>
              <a:gdLst/>
              <a:ahLst/>
              <a:cxnLst/>
              <a:rect l="l" t="t" r="r" b="b"/>
              <a:pathLst>
                <a:path w="2382" h="2381" extrusionOk="0">
                  <a:moveTo>
                    <a:pt x="1" y="0"/>
                  </a:moveTo>
                  <a:lnTo>
                    <a:pt x="2381" y="238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8"/>
            <p:cNvSpPr/>
            <p:nvPr/>
          </p:nvSpPr>
          <p:spPr>
            <a:xfrm>
              <a:off x="2935419" y="664879"/>
              <a:ext cx="22310" cy="22310"/>
            </a:xfrm>
            <a:custGeom>
              <a:avLst/>
              <a:gdLst/>
              <a:ahLst/>
              <a:cxnLst/>
              <a:rect l="l" t="t" r="r" b="b"/>
              <a:pathLst>
                <a:path w="724" h="724" extrusionOk="0">
                  <a:moveTo>
                    <a:pt x="724" y="724"/>
                  </a:moveTo>
                  <a:lnTo>
                    <a:pt x="0"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8"/>
            <p:cNvSpPr/>
            <p:nvPr/>
          </p:nvSpPr>
          <p:spPr>
            <a:xfrm>
              <a:off x="2904018" y="633478"/>
              <a:ext cx="11371" cy="11371"/>
            </a:xfrm>
            <a:custGeom>
              <a:avLst/>
              <a:gdLst/>
              <a:ahLst/>
              <a:cxnLst/>
              <a:rect l="l" t="t" r="r" b="b"/>
              <a:pathLst>
                <a:path w="369" h="369" extrusionOk="0">
                  <a:moveTo>
                    <a:pt x="369" y="369"/>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8"/>
            <p:cNvSpPr/>
            <p:nvPr/>
          </p:nvSpPr>
          <p:spPr>
            <a:xfrm>
              <a:off x="2878318" y="607779"/>
              <a:ext cx="6471" cy="6841"/>
            </a:xfrm>
            <a:custGeom>
              <a:avLst/>
              <a:gdLst/>
              <a:ahLst/>
              <a:cxnLst/>
              <a:rect l="l" t="t" r="r" b="b"/>
              <a:pathLst>
                <a:path w="210" h="222" extrusionOk="0">
                  <a:moveTo>
                    <a:pt x="209" y="221"/>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8"/>
            <p:cNvSpPr/>
            <p:nvPr/>
          </p:nvSpPr>
          <p:spPr>
            <a:xfrm>
              <a:off x="2978868" y="892448"/>
              <a:ext cx="73401" cy="73771"/>
            </a:xfrm>
            <a:custGeom>
              <a:avLst/>
              <a:gdLst/>
              <a:ahLst/>
              <a:cxnLst/>
              <a:rect l="l" t="t" r="r" b="b"/>
              <a:pathLst>
                <a:path w="2382" h="2394" extrusionOk="0">
                  <a:moveTo>
                    <a:pt x="1" y="2393"/>
                  </a:moveTo>
                  <a:lnTo>
                    <a:pt x="238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8"/>
            <p:cNvSpPr/>
            <p:nvPr/>
          </p:nvSpPr>
          <p:spPr>
            <a:xfrm>
              <a:off x="2935419" y="987358"/>
              <a:ext cx="22310" cy="21940"/>
            </a:xfrm>
            <a:custGeom>
              <a:avLst/>
              <a:gdLst/>
              <a:ahLst/>
              <a:cxnLst/>
              <a:rect l="l" t="t" r="r" b="b"/>
              <a:pathLst>
                <a:path w="724" h="712" extrusionOk="0">
                  <a:moveTo>
                    <a:pt x="724" y="0"/>
                  </a:moveTo>
                  <a:lnTo>
                    <a:pt x="0" y="712"/>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8"/>
            <p:cNvSpPr/>
            <p:nvPr/>
          </p:nvSpPr>
          <p:spPr>
            <a:xfrm>
              <a:off x="2904018" y="1029698"/>
              <a:ext cx="11371" cy="11371"/>
            </a:xfrm>
            <a:custGeom>
              <a:avLst/>
              <a:gdLst/>
              <a:ahLst/>
              <a:cxnLst/>
              <a:rect l="l" t="t" r="r" b="b"/>
              <a:pathLst>
                <a:path w="369" h="369" extrusionOk="0">
                  <a:moveTo>
                    <a:pt x="369" y="0"/>
                  </a:moveTo>
                  <a:lnTo>
                    <a:pt x="1" y="368"/>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8"/>
            <p:cNvSpPr/>
            <p:nvPr/>
          </p:nvSpPr>
          <p:spPr>
            <a:xfrm>
              <a:off x="2878318" y="1059927"/>
              <a:ext cx="6471" cy="6471"/>
            </a:xfrm>
            <a:custGeom>
              <a:avLst/>
              <a:gdLst/>
              <a:ahLst/>
              <a:cxnLst/>
              <a:rect l="l" t="t" r="r" b="b"/>
              <a:pathLst>
                <a:path w="210" h="210" extrusionOk="0">
                  <a:moveTo>
                    <a:pt x="209" y="1"/>
                  </a:moveTo>
                  <a:lnTo>
                    <a:pt x="1" y="209"/>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8"/>
            <p:cNvSpPr/>
            <p:nvPr/>
          </p:nvSpPr>
          <p:spPr>
            <a:xfrm>
              <a:off x="3124808" y="708359"/>
              <a:ext cx="73371" cy="73371"/>
            </a:xfrm>
            <a:custGeom>
              <a:avLst/>
              <a:gdLst/>
              <a:ahLst/>
              <a:cxnLst/>
              <a:rect l="l" t="t" r="r" b="b"/>
              <a:pathLst>
                <a:path w="2381" h="2381" extrusionOk="0">
                  <a:moveTo>
                    <a:pt x="2381" y="0"/>
                  </a:moveTo>
                  <a:lnTo>
                    <a:pt x="1" y="238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8"/>
            <p:cNvSpPr/>
            <p:nvPr/>
          </p:nvSpPr>
          <p:spPr>
            <a:xfrm>
              <a:off x="3219317" y="664879"/>
              <a:ext cx="22341" cy="22310"/>
            </a:xfrm>
            <a:custGeom>
              <a:avLst/>
              <a:gdLst/>
              <a:ahLst/>
              <a:cxnLst/>
              <a:rect l="l" t="t" r="r" b="b"/>
              <a:pathLst>
                <a:path w="725" h="724" extrusionOk="0">
                  <a:moveTo>
                    <a:pt x="1" y="724"/>
                  </a:moveTo>
                  <a:lnTo>
                    <a:pt x="725"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8"/>
            <p:cNvSpPr/>
            <p:nvPr/>
          </p:nvSpPr>
          <p:spPr>
            <a:xfrm>
              <a:off x="3261657" y="633478"/>
              <a:ext cx="11402" cy="11371"/>
            </a:xfrm>
            <a:custGeom>
              <a:avLst/>
              <a:gdLst/>
              <a:ahLst/>
              <a:cxnLst/>
              <a:rect l="l" t="t" r="r" b="b"/>
              <a:pathLst>
                <a:path w="370" h="369" extrusionOk="0">
                  <a:moveTo>
                    <a:pt x="1" y="369"/>
                  </a:moveTo>
                  <a:lnTo>
                    <a:pt x="369"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8"/>
            <p:cNvSpPr/>
            <p:nvPr/>
          </p:nvSpPr>
          <p:spPr>
            <a:xfrm>
              <a:off x="3292287" y="607779"/>
              <a:ext cx="6471" cy="6841"/>
            </a:xfrm>
            <a:custGeom>
              <a:avLst/>
              <a:gdLst/>
              <a:ahLst/>
              <a:cxnLst/>
              <a:rect l="l" t="t" r="r" b="b"/>
              <a:pathLst>
                <a:path w="210" h="222" extrusionOk="0">
                  <a:moveTo>
                    <a:pt x="1" y="221"/>
                  </a:moveTo>
                  <a:lnTo>
                    <a:pt x="209"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8"/>
            <p:cNvSpPr/>
            <p:nvPr/>
          </p:nvSpPr>
          <p:spPr>
            <a:xfrm>
              <a:off x="3124808" y="892448"/>
              <a:ext cx="73371" cy="73771"/>
            </a:xfrm>
            <a:custGeom>
              <a:avLst/>
              <a:gdLst/>
              <a:ahLst/>
              <a:cxnLst/>
              <a:rect l="l" t="t" r="r" b="b"/>
              <a:pathLst>
                <a:path w="2381" h="2394" extrusionOk="0">
                  <a:moveTo>
                    <a:pt x="2381" y="2393"/>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8"/>
            <p:cNvSpPr/>
            <p:nvPr/>
          </p:nvSpPr>
          <p:spPr>
            <a:xfrm>
              <a:off x="3219317" y="987358"/>
              <a:ext cx="22341" cy="21940"/>
            </a:xfrm>
            <a:custGeom>
              <a:avLst/>
              <a:gdLst/>
              <a:ahLst/>
              <a:cxnLst/>
              <a:rect l="l" t="t" r="r" b="b"/>
              <a:pathLst>
                <a:path w="725" h="712" extrusionOk="0">
                  <a:moveTo>
                    <a:pt x="1" y="0"/>
                  </a:moveTo>
                  <a:lnTo>
                    <a:pt x="725" y="712"/>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8"/>
            <p:cNvSpPr/>
            <p:nvPr/>
          </p:nvSpPr>
          <p:spPr>
            <a:xfrm>
              <a:off x="3261657" y="1029698"/>
              <a:ext cx="11402" cy="11371"/>
            </a:xfrm>
            <a:custGeom>
              <a:avLst/>
              <a:gdLst/>
              <a:ahLst/>
              <a:cxnLst/>
              <a:rect l="l" t="t" r="r" b="b"/>
              <a:pathLst>
                <a:path w="370" h="369" extrusionOk="0">
                  <a:moveTo>
                    <a:pt x="1" y="0"/>
                  </a:moveTo>
                  <a:lnTo>
                    <a:pt x="369" y="368"/>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8"/>
            <p:cNvSpPr/>
            <p:nvPr/>
          </p:nvSpPr>
          <p:spPr>
            <a:xfrm>
              <a:off x="3292287" y="1059927"/>
              <a:ext cx="6471" cy="6471"/>
            </a:xfrm>
            <a:custGeom>
              <a:avLst/>
              <a:gdLst/>
              <a:ahLst/>
              <a:cxnLst/>
              <a:rect l="l" t="t" r="r" b="b"/>
              <a:pathLst>
                <a:path w="210" h="210" extrusionOk="0">
                  <a:moveTo>
                    <a:pt x="1" y="1"/>
                  </a:moveTo>
                  <a:lnTo>
                    <a:pt x="209" y="209"/>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8" name="Google Shape;1768;p38"/>
          <p:cNvSpPr/>
          <p:nvPr/>
        </p:nvSpPr>
        <p:spPr>
          <a:xfrm rot="5400000" flipH="1">
            <a:off x="6160692" y="4743051"/>
            <a:ext cx="1028700" cy="103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9" name="Google Shape;1769;p38"/>
          <p:cNvGrpSpPr/>
          <p:nvPr/>
        </p:nvGrpSpPr>
        <p:grpSpPr>
          <a:xfrm rot="5400000" flipH="1">
            <a:off x="6167016" y="4761191"/>
            <a:ext cx="1028713" cy="1001793"/>
            <a:chOff x="2327870" y="1425147"/>
            <a:chExt cx="462780" cy="450669"/>
          </a:xfrm>
        </p:grpSpPr>
        <p:sp>
          <p:nvSpPr>
            <p:cNvPr id="1770" name="Google Shape;1770;p38"/>
            <p:cNvSpPr/>
            <p:nvPr/>
          </p:nvSpPr>
          <p:spPr>
            <a:xfrm>
              <a:off x="2327870" y="1425147"/>
              <a:ext cx="89610" cy="89240"/>
            </a:xfrm>
            <a:custGeom>
              <a:avLst/>
              <a:gdLst/>
              <a:ahLst/>
              <a:cxnLst/>
              <a:rect l="l" t="t" r="r" b="b"/>
              <a:pathLst>
                <a:path w="2908" h="2896" extrusionOk="0">
                  <a:moveTo>
                    <a:pt x="1448" y="0"/>
                  </a:moveTo>
                  <a:lnTo>
                    <a:pt x="0" y="1448"/>
                  </a:lnTo>
                  <a:lnTo>
                    <a:pt x="1448" y="2896"/>
                  </a:lnTo>
                  <a:lnTo>
                    <a:pt x="2908"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8"/>
            <p:cNvSpPr/>
            <p:nvPr/>
          </p:nvSpPr>
          <p:spPr>
            <a:xfrm>
              <a:off x="2421239" y="1425147"/>
              <a:ext cx="89271" cy="89240"/>
            </a:xfrm>
            <a:custGeom>
              <a:avLst/>
              <a:gdLst/>
              <a:ahLst/>
              <a:cxnLst/>
              <a:rect l="l" t="t" r="r" b="b"/>
              <a:pathLst>
                <a:path w="2897" h="2896" extrusionOk="0">
                  <a:moveTo>
                    <a:pt x="1448" y="0"/>
                  </a:moveTo>
                  <a:lnTo>
                    <a:pt x="1" y="1448"/>
                  </a:lnTo>
                  <a:lnTo>
                    <a:pt x="1448" y="2896"/>
                  </a:lnTo>
                  <a:lnTo>
                    <a:pt x="2896"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8"/>
            <p:cNvSpPr/>
            <p:nvPr/>
          </p:nvSpPr>
          <p:spPr>
            <a:xfrm>
              <a:off x="2514640" y="1425147"/>
              <a:ext cx="89610" cy="89240"/>
            </a:xfrm>
            <a:custGeom>
              <a:avLst/>
              <a:gdLst/>
              <a:ahLst/>
              <a:cxnLst/>
              <a:rect l="l" t="t" r="r" b="b"/>
              <a:pathLst>
                <a:path w="2908" h="2896" extrusionOk="0">
                  <a:moveTo>
                    <a:pt x="1448" y="0"/>
                  </a:moveTo>
                  <a:lnTo>
                    <a:pt x="0" y="1448"/>
                  </a:lnTo>
                  <a:lnTo>
                    <a:pt x="1448" y="2896"/>
                  </a:lnTo>
                  <a:lnTo>
                    <a:pt x="2908"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8"/>
            <p:cNvSpPr/>
            <p:nvPr/>
          </p:nvSpPr>
          <p:spPr>
            <a:xfrm>
              <a:off x="2608009" y="1425147"/>
              <a:ext cx="89240" cy="89641"/>
            </a:xfrm>
            <a:custGeom>
              <a:avLst/>
              <a:gdLst/>
              <a:ahLst/>
              <a:cxnLst/>
              <a:rect l="l" t="t" r="r" b="b"/>
              <a:pathLst>
                <a:path w="2896" h="2909" extrusionOk="0">
                  <a:moveTo>
                    <a:pt x="1448" y="0"/>
                  </a:moveTo>
                  <a:lnTo>
                    <a:pt x="0" y="1448"/>
                  </a:lnTo>
                  <a:lnTo>
                    <a:pt x="1448" y="2908"/>
                  </a:lnTo>
                  <a:lnTo>
                    <a:pt x="2896"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8"/>
            <p:cNvSpPr/>
            <p:nvPr/>
          </p:nvSpPr>
          <p:spPr>
            <a:xfrm>
              <a:off x="2701379" y="1425147"/>
              <a:ext cx="89271" cy="89240"/>
            </a:xfrm>
            <a:custGeom>
              <a:avLst/>
              <a:gdLst/>
              <a:ahLst/>
              <a:cxnLst/>
              <a:rect l="l" t="t" r="r" b="b"/>
              <a:pathLst>
                <a:path w="2897" h="2896" extrusionOk="0">
                  <a:moveTo>
                    <a:pt x="1448" y="0"/>
                  </a:moveTo>
                  <a:lnTo>
                    <a:pt x="1" y="1448"/>
                  </a:lnTo>
                  <a:lnTo>
                    <a:pt x="1448" y="2896"/>
                  </a:lnTo>
                  <a:lnTo>
                    <a:pt x="2896"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8"/>
            <p:cNvSpPr/>
            <p:nvPr/>
          </p:nvSpPr>
          <p:spPr>
            <a:xfrm>
              <a:off x="2327870" y="1515496"/>
              <a:ext cx="89610" cy="89271"/>
            </a:xfrm>
            <a:custGeom>
              <a:avLst/>
              <a:gdLst/>
              <a:ahLst/>
              <a:cxnLst/>
              <a:rect l="l" t="t" r="r" b="b"/>
              <a:pathLst>
                <a:path w="2908" h="2897" extrusionOk="0">
                  <a:moveTo>
                    <a:pt x="1448" y="1"/>
                  </a:moveTo>
                  <a:lnTo>
                    <a:pt x="0" y="1448"/>
                  </a:lnTo>
                  <a:lnTo>
                    <a:pt x="1448" y="2896"/>
                  </a:lnTo>
                  <a:lnTo>
                    <a:pt x="2908" y="1448"/>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8"/>
            <p:cNvSpPr/>
            <p:nvPr/>
          </p:nvSpPr>
          <p:spPr>
            <a:xfrm>
              <a:off x="2421239" y="1515496"/>
              <a:ext cx="89641" cy="89271"/>
            </a:xfrm>
            <a:custGeom>
              <a:avLst/>
              <a:gdLst/>
              <a:ahLst/>
              <a:cxnLst/>
              <a:rect l="l" t="t" r="r" b="b"/>
              <a:pathLst>
                <a:path w="2909" h="2897" extrusionOk="0">
                  <a:moveTo>
                    <a:pt x="1448" y="1"/>
                  </a:moveTo>
                  <a:lnTo>
                    <a:pt x="1" y="1448"/>
                  </a:lnTo>
                  <a:lnTo>
                    <a:pt x="1448" y="2896"/>
                  </a:lnTo>
                  <a:lnTo>
                    <a:pt x="2908" y="1448"/>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8"/>
            <p:cNvSpPr/>
            <p:nvPr/>
          </p:nvSpPr>
          <p:spPr>
            <a:xfrm>
              <a:off x="2514640" y="1515496"/>
              <a:ext cx="89240" cy="89271"/>
            </a:xfrm>
            <a:custGeom>
              <a:avLst/>
              <a:gdLst/>
              <a:ahLst/>
              <a:cxnLst/>
              <a:rect l="l" t="t" r="r" b="b"/>
              <a:pathLst>
                <a:path w="2896" h="2897" extrusionOk="0">
                  <a:moveTo>
                    <a:pt x="1448" y="1"/>
                  </a:moveTo>
                  <a:lnTo>
                    <a:pt x="0" y="1448"/>
                  </a:lnTo>
                  <a:lnTo>
                    <a:pt x="1448" y="2896"/>
                  </a:lnTo>
                  <a:lnTo>
                    <a:pt x="2895" y="1448"/>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8"/>
            <p:cNvSpPr/>
            <p:nvPr/>
          </p:nvSpPr>
          <p:spPr>
            <a:xfrm>
              <a:off x="2608009" y="1515496"/>
              <a:ext cx="89240" cy="89271"/>
            </a:xfrm>
            <a:custGeom>
              <a:avLst/>
              <a:gdLst/>
              <a:ahLst/>
              <a:cxnLst/>
              <a:rect l="l" t="t" r="r" b="b"/>
              <a:pathLst>
                <a:path w="2896" h="2897" extrusionOk="0">
                  <a:moveTo>
                    <a:pt x="1448" y="1"/>
                  </a:moveTo>
                  <a:lnTo>
                    <a:pt x="0" y="1448"/>
                  </a:lnTo>
                  <a:lnTo>
                    <a:pt x="1448" y="2896"/>
                  </a:lnTo>
                  <a:lnTo>
                    <a:pt x="2896" y="1448"/>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8"/>
            <p:cNvSpPr/>
            <p:nvPr/>
          </p:nvSpPr>
          <p:spPr>
            <a:xfrm>
              <a:off x="2701379" y="1515496"/>
              <a:ext cx="89271" cy="89271"/>
            </a:xfrm>
            <a:custGeom>
              <a:avLst/>
              <a:gdLst/>
              <a:ahLst/>
              <a:cxnLst/>
              <a:rect l="l" t="t" r="r" b="b"/>
              <a:pathLst>
                <a:path w="2897" h="2897" extrusionOk="0">
                  <a:moveTo>
                    <a:pt x="1448" y="1"/>
                  </a:moveTo>
                  <a:lnTo>
                    <a:pt x="1" y="1448"/>
                  </a:lnTo>
                  <a:lnTo>
                    <a:pt x="1448" y="2896"/>
                  </a:lnTo>
                  <a:lnTo>
                    <a:pt x="2896" y="1448"/>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8"/>
            <p:cNvSpPr/>
            <p:nvPr/>
          </p:nvSpPr>
          <p:spPr>
            <a:xfrm>
              <a:off x="2327870" y="1605846"/>
              <a:ext cx="89610" cy="89271"/>
            </a:xfrm>
            <a:custGeom>
              <a:avLst/>
              <a:gdLst/>
              <a:ahLst/>
              <a:cxnLst/>
              <a:rect l="l" t="t" r="r" b="b"/>
              <a:pathLst>
                <a:path w="2908" h="2897" extrusionOk="0">
                  <a:moveTo>
                    <a:pt x="1448" y="1"/>
                  </a:moveTo>
                  <a:lnTo>
                    <a:pt x="0" y="1449"/>
                  </a:lnTo>
                  <a:lnTo>
                    <a:pt x="1448" y="2896"/>
                  </a:lnTo>
                  <a:lnTo>
                    <a:pt x="2908" y="1449"/>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8"/>
            <p:cNvSpPr/>
            <p:nvPr/>
          </p:nvSpPr>
          <p:spPr>
            <a:xfrm>
              <a:off x="2421239" y="1605846"/>
              <a:ext cx="89641" cy="89271"/>
            </a:xfrm>
            <a:custGeom>
              <a:avLst/>
              <a:gdLst/>
              <a:ahLst/>
              <a:cxnLst/>
              <a:rect l="l" t="t" r="r" b="b"/>
              <a:pathLst>
                <a:path w="2909" h="2897" extrusionOk="0">
                  <a:moveTo>
                    <a:pt x="1448" y="1"/>
                  </a:moveTo>
                  <a:lnTo>
                    <a:pt x="1" y="1449"/>
                  </a:lnTo>
                  <a:lnTo>
                    <a:pt x="1448" y="2896"/>
                  </a:lnTo>
                  <a:lnTo>
                    <a:pt x="2908" y="1449"/>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8"/>
            <p:cNvSpPr/>
            <p:nvPr/>
          </p:nvSpPr>
          <p:spPr>
            <a:xfrm>
              <a:off x="2514640" y="1605846"/>
              <a:ext cx="89610" cy="89271"/>
            </a:xfrm>
            <a:custGeom>
              <a:avLst/>
              <a:gdLst/>
              <a:ahLst/>
              <a:cxnLst/>
              <a:rect l="l" t="t" r="r" b="b"/>
              <a:pathLst>
                <a:path w="2908" h="2897" extrusionOk="0">
                  <a:moveTo>
                    <a:pt x="1448" y="1"/>
                  </a:moveTo>
                  <a:lnTo>
                    <a:pt x="0" y="1449"/>
                  </a:lnTo>
                  <a:lnTo>
                    <a:pt x="1448" y="2896"/>
                  </a:lnTo>
                  <a:lnTo>
                    <a:pt x="2908" y="1449"/>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8"/>
            <p:cNvSpPr/>
            <p:nvPr/>
          </p:nvSpPr>
          <p:spPr>
            <a:xfrm>
              <a:off x="2608009" y="1605846"/>
              <a:ext cx="89240" cy="89271"/>
            </a:xfrm>
            <a:custGeom>
              <a:avLst/>
              <a:gdLst/>
              <a:ahLst/>
              <a:cxnLst/>
              <a:rect l="l" t="t" r="r" b="b"/>
              <a:pathLst>
                <a:path w="2896" h="2897" extrusionOk="0">
                  <a:moveTo>
                    <a:pt x="1448" y="1"/>
                  </a:moveTo>
                  <a:lnTo>
                    <a:pt x="0" y="1449"/>
                  </a:lnTo>
                  <a:lnTo>
                    <a:pt x="1448" y="2896"/>
                  </a:lnTo>
                  <a:lnTo>
                    <a:pt x="2896" y="1449"/>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8"/>
            <p:cNvSpPr/>
            <p:nvPr/>
          </p:nvSpPr>
          <p:spPr>
            <a:xfrm>
              <a:off x="2701379" y="1605846"/>
              <a:ext cx="89271" cy="89271"/>
            </a:xfrm>
            <a:custGeom>
              <a:avLst/>
              <a:gdLst/>
              <a:ahLst/>
              <a:cxnLst/>
              <a:rect l="l" t="t" r="r" b="b"/>
              <a:pathLst>
                <a:path w="2897" h="2897" extrusionOk="0">
                  <a:moveTo>
                    <a:pt x="1448" y="1"/>
                  </a:moveTo>
                  <a:lnTo>
                    <a:pt x="1" y="1449"/>
                  </a:lnTo>
                  <a:lnTo>
                    <a:pt x="1448" y="2896"/>
                  </a:lnTo>
                  <a:lnTo>
                    <a:pt x="2896" y="1449"/>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8"/>
            <p:cNvSpPr/>
            <p:nvPr/>
          </p:nvSpPr>
          <p:spPr>
            <a:xfrm>
              <a:off x="2327870" y="1696226"/>
              <a:ext cx="89610" cy="89240"/>
            </a:xfrm>
            <a:custGeom>
              <a:avLst/>
              <a:gdLst/>
              <a:ahLst/>
              <a:cxnLst/>
              <a:rect l="l" t="t" r="r" b="b"/>
              <a:pathLst>
                <a:path w="2908" h="2896" extrusionOk="0">
                  <a:moveTo>
                    <a:pt x="1448" y="0"/>
                  </a:moveTo>
                  <a:lnTo>
                    <a:pt x="0" y="1448"/>
                  </a:lnTo>
                  <a:lnTo>
                    <a:pt x="1448" y="2896"/>
                  </a:lnTo>
                  <a:lnTo>
                    <a:pt x="2908"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8"/>
            <p:cNvSpPr/>
            <p:nvPr/>
          </p:nvSpPr>
          <p:spPr>
            <a:xfrm>
              <a:off x="2421239" y="1696226"/>
              <a:ext cx="89641" cy="89240"/>
            </a:xfrm>
            <a:custGeom>
              <a:avLst/>
              <a:gdLst/>
              <a:ahLst/>
              <a:cxnLst/>
              <a:rect l="l" t="t" r="r" b="b"/>
              <a:pathLst>
                <a:path w="2909" h="2896" extrusionOk="0">
                  <a:moveTo>
                    <a:pt x="1448" y="0"/>
                  </a:moveTo>
                  <a:lnTo>
                    <a:pt x="1" y="1448"/>
                  </a:lnTo>
                  <a:lnTo>
                    <a:pt x="1448" y="2896"/>
                  </a:lnTo>
                  <a:lnTo>
                    <a:pt x="2908"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8"/>
            <p:cNvSpPr/>
            <p:nvPr/>
          </p:nvSpPr>
          <p:spPr>
            <a:xfrm>
              <a:off x="2514640" y="1696226"/>
              <a:ext cx="89240" cy="89240"/>
            </a:xfrm>
            <a:custGeom>
              <a:avLst/>
              <a:gdLst/>
              <a:ahLst/>
              <a:cxnLst/>
              <a:rect l="l" t="t" r="r" b="b"/>
              <a:pathLst>
                <a:path w="2896" h="2896" extrusionOk="0">
                  <a:moveTo>
                    <a:pt x="1448" y="0"/>
                  </a:moveTo>
                  <a:lnTo>
                    <a:pt x="0" y="1448"/>
                  </a:lnTo>
                  <a:lnTo>
                    <a:pt x="1448" y="2896"/>
                  </a:lnTo>
                  <a:lnTo>
                    <a:pt x="2895"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8"/>
            <p:cNvSpPr/>
            <p:nvPr/>
          </p:nvSpPr>
          <p:spPr>
            <a:xfrm>
              <a:off x="2608009" y="1696226"/>
              <a:ext cx="89240" cy="89240"/>
            </a:xfrm>
            <a:custGeom>
              <a:avLst/>
              <a:gdLst/>
              <a:ahLst/>
              <a:cxnLst/>
              <a:rect l="l" t="t" r="r" b="b"/>
              <a:pathLst>
                <a:path w="2896" h="2896" extrusionOk="0">
                  <a:moveTo>
                    <a:pt x="1448" y="0"/>
                  </a:moveTo>
                  <a:lnTo>
                    <a:pt x="0" y="1448"/>
                  </a:lnTo>
                  <a:lnTo>
                    <a:pt x="1448" y="2896"/>
                  </a:lnTo>
                  <a:lnTo>
                    <a:pt x="2896"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8"/>
            <p:cNvSpPr/>
            <p:nvPr/>
          </p:nvSpPr>
          <p:spPr>
            <a:xfrm>
              <a:off x="2701379" y="1696226"/>
              <a:ext cx="89271" cy="89240"/>
            </a:xfrm>
            <a:custGeom>
              <a:avLst/>
              <a:gdLst/>
              <a:ahLst/>
              <a:cxnLst/>
              <a:rect l="l" t="t" r="r" b="b"/>
              <a:pathLst>
                <a:path w="2897" h="2896" extrusionOk="0">
                  <a:moveTo>
                    <a:pt x="1448" y="0"/>
                  </a:moveTo>
                  <a:lnTo>
                    <a:pt x="1" y="1448"/>
                  </a:lnTo>
                  <a:lnTo>
                    <a:pt x="1448" y="2896"/>
                  </a:lnTo>
                  <a:lnTo>
                    <a:pt x="2896"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8"/>
            <p:cNvSpPr/>
            <p:nvPr/>
          </p:nvSpPr>
          <p:spPr>
            <a:xfrm>
              <a:off x="2327870" y="1786576"/>
              <a:ext cx="89610" cy="89240"/>
            </a:xfrm>
            <a:custGeom>
              <a:avLst/>
              <a:gdLst/>
              <a:ahLst/>
              <a:cxnLst/>
              <a:rect l="l" t="t" r="r" b="b"/>
              <a:pathLst>
                <a:path w="2908" h="2896" extrusionOk="0">
                  <a:moveTo>
                    <a:pt x="1448" y="0"/>
                  </a:moveTo>
                  <a:lnTo>
                    <a:pt x="0" y="1448"/>
                  </a:lnTo>
                  <a:lnTo>
                    <a:pt x="1448" y="2896"/>
                  </a:lnTo>
                  <a:lnTo>
                    <a:pt x="2908"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8"/>
            <p:cNvSpPr/>
            <p:nvPr/>
          </p:nvSpPr>
          <p:spPr>
            <a:xfrm>
              <a:off x="2421239" y="1786576"/>
              <a:ext cx="89641" cy="89240"/>
            </a:xfrm>
            <a:custGeom>
              <a:avLst/>
              <a:gdLst/>
              <a:ahLst/>
              <a:cxnLst/>
              <a:rect l="l" t="t" r="r" b="b"/>
              <a:pathLst>
                <a:path w="2909" h="2896" extrusionOk="0">
                  <a:moveTo>
                    <a:pt x="1448" y="0"/>
                  </a:moveTo>
                  <a:lnTo>
                    <a:pt x="1" y="1448"/>
                  </a:lnTo>
                  <a:lnTo>
                    <a:pt x="1448" y="2896"/>
                  </a:lnTo>
                  <a:lnTo>
                    <a:pt x="2908"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8"/>
            <p:cNvSpPr/>
            <p:nvPr/>
          </p:nvSpPr>
          <p:spPr>
            <a:xfrm>
              <a:off x="2514640" y="1786576"/>
              <a:ext cx="89240" cy="89240"/>
            </a:xfrm>
            <a:custGeom>
              <a:avLst/>
              <a:gdLst/>
              <a:ahLst/>
              <a:cxnLst/>
              <a:rect l="l" t="t" r="r" b="b"/>
              <a:pathLst>
                <a:path w="2896" h="2896" extrusionOk="0">
                  <a:moveTo>
                    <a:pt x="1448" y="0"/>
                  </a:moveTo>
                  <a:lnTo>
                    <a:pt x="0" y="1448"/>
                  </a:lnTo>
                  <a:lnTo>
                    <a:pt x="1448" y="2896"/>
                  </a:lnTo>
                  <a:lnTo>
                    <a:pt x="2895"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8"/>
            <p:cNvSpPr/>
            <p:nvPr/>
          </p:nvSpPr>
          <p:spPr>
            <a:xfrm>
              <a:off x="2608009" y="1786576"/>
              <a:ext cx="89240" cy="89240"/>
            </a:xfrm>
            <a:custGeom>
              <a:avLst/>
              <a:gdLst/>
              <a:ahLst/>
              <a:cxnLst/>
              <a:rect l="l" t="t" r="r" b="b"/>
              <a:pathLst>
                <a:path w="2896" h="2896" extrusionOk="0">
                  <a:moveTo>
                    <a:pt x="1448" y="0"/>
                  </a:moveTo>
                  <a:lnTo>
                    <a:pt x="0" y="1448"/>
                  </a:lnTo>
                  <a:lnTo>
                    <a:pt x="1448" y="2896"/>
                  </a:lnTo>
                  <a:lnTo>
                    <a:pt x="2896"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8"/>
            <p:cNvSpPr/>
            <p:nvPr/>
          </p:nvSpPr>
          <p:spPr>
            <a:xfrm>
              <a:off x="2701379" y="1786576"/>
              <a:ext cx="89271" cy="89240"/>
            </a:xfrm>
            <a:custGeom>
              <a:avLst/>
              <a:gdLst/>
              <a:ahLst/>
              <a:cxnLst/>
              <a:rect l="l" t="t" r="r" b="b"/>
              <a:pathLst>
                <a:path w="2897" h="2896" extrusionOk="0">
                  <a:moveTo>
                    <a:pt x="1448" y="0"/>
                  </a:moveTo>
                  <a:lnTo>
                    <a:pt x="1" y="1448"/>
                  </a:lnTo>
                  <a:lnTo>
                    <a:pt x="1448" y="2896"/>
                  </a:lnTo>
                  <a:lnTo>
                    <a:pt x="2896"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5" name="Google Shape;1795;p38"/>
          <p:cNvSpPr/>
          <p:nvPr/>
        </p:nvSpPr>
        <p:spPr>
          <a:xfrm flipH="1">
            <a:off x="4088700" y="4748725"/>
            <a:ext cx="1028700" cy="103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5" name="Google Shape;1845;p38"/>
          <p:cNvGrpSpPr/>
          <p:nvPr/>
        </p:nvGrpSpPr>
        <p:grpSpPr>
          <a:xfrm rot="10800000">
            <a:off x="2856479" y="4748725"/>
            <a:ext cx="1334959" cy="1485874"/>
            <a:chOff x="912677" y="-457201"/>
            <a:chExt cx="1334959" cy="1485874"/>
          </a:xfrm>
        </p:grpSpPr>
        <p:sp>
          <p:nvSpPr>
            <p:cNvPr id="1846" name="Google Shape;1846;p38"/>
            <p:cNvSpPr/>
            <p:nvPr/>
          </p:nvSpPr>
          <p:spPr>
            <a:xfrm>
              <a:off x="1016713" y="-457201"/>
              <a:ext cx="1230923" cy="1485874"/>
            </a:xfrm>
            <a:custGeom>
              <a:avLst/>
              <a:gdLst/>
              <a:ahLst/>
              <a:cxnLst/>
              <a:rect l="l" t="t" r="r" b="b"/>
              <a:pathLst>
                <a:path w="33531" h="40476" extrusionOk="0">
                  <a:moveTo>
                    <a:pt x="31653" y="1"/>
                  </a:moveTo>
                  <a:lnTo>
                    <a:pt x="31653" y="24575"/>
                  </a:lnTo>
                  <a:cubicBezTo>
                    <a:pt x="31653" y="32280"/>
                    <a:pt x="25409" y="38512"/>
                    <a:pt x="17716" y="38512"/>
                  </a:cubicBezTo>
                  <a:lnTo>
                    <a:pt x="0" y="38512"/>
                  </a:lnTo>
                  <a:lnTo>
                    <a:pt x="0" y="40475"/>
                  </a:lnTo>
                  <a:lnTo>
                    <a:pt x="18244" y="40451"/>
                  </a:lnTo>
                  <a:cubicBezTo>
                    <a:pt x="26684" y="40451"/>
                    <a:pt x="33530" y="33617"/>
                    <a:pt x="33530" y="25164"/>
                  </a:cubicBezTo>
                  <a:lnTo>
                    <a:pt x="335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8"/>
            <p:cNvSpPr/>
            <p:nvPr/>
          </p:nvSpPr>
          <p:spPr>
            <a:xfrm>
              <a:off x="1016713" y="-457201"/>
              <a:ext cx="1074171" cy="1329122"/>
            </a:xfrm>
            <a:custGeom>
              <a:avLst/>
              <a:gdLst/>
              <a:ahLst/>
              <a:cxnLst/>
              <a:rect l="l" t="t" r="r" b="b"/>
              <a:pathLst>
                <a:path w="29261" h="36206" extrusionOk="0">
                  <a:moveTo>
                    <a:pt x="27384" y="1"/>
                  </a:moveTo>
                  <a:lnTo>
                    <a:pt x="27384" y="23728"/>
                  </a:lnTo>
                  <a:cubicBezTo>
                    <a:pt x="27384" y="29544"/>
                    <a:pt x="22685" y="34243"/>
                    <a:pt x="16870" y="34243"/>
                  </a:cubicBezTo>
                  <a:lnTo>
                    <a:pt x="0" y="34243"/>
                  </a:lnTo>
                  <a:lnTo>
                    <a:pt x="0" y="36206"/>
                  </a:lnTo>
                  <a:lnTo>
                    <a:pt x="13974" y="36181"/>
                  </a:lnTo>
                  <a:lnTo>
                    <a:pt x="17397" y="36181"/>
                  </a:lnTo>
                  <a:cubicBezTo>
                    <a:pt x="23949" y="36181"/>
                    <a:pt x="29261" y="30881"/>
                    <a:pt x="29261" y="24330"/>
                  </a:cubicBezTo>
                  <a:lnTo>
                    <a:pt x="292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8"/>
            <p:cNvSpPr/>
            <p:nvPr/>
          </p:nvSpPr>
          <p:spPr>
            <a:xfrm>
              <a:off x="1016713" y="-457201"/>
              <a:ext cx="917456" cy="1172407"/>
            </a:xfrm>
            <a:custGeom>
              <a:avLst/>
              <a:gdLst/>
              <a:ahLst/>
              <a:cxnLst/>
              <a:rect l="l" t="t" r="r" b="b"/>
              <a:pathLst>
                <a:path w="24992" h="31937" extrusionOk="0">
                  <a:moveTo>
                    <a:pt x="23114" y="1"/>
                  </a:moveTo>
                  <a:lnTo>
                    <a:pt x="23114" y="22158"/>
                  </a:lnTo>
                  <a:cubicBezTo>
                    <a:pt x="23114" y="26477"/>
                    <a:pt x="19618" y="29973"/>
                    <a:pt x="15287" y="29973"/>
                  </a:cubicBezTo>
                  <a:lnTo>
                    <a:pt x="0" y="29973"/>
                  </a:lnTo>
                  <a:lnTo>
                    <a:pt x="0" y="31936"/>
                  </a:lnTo>
                  <a:lnTo>
                    <a:pt x="9705" y="31912"/>
                  </a:lnTo>
                  <a:lnTo>
                    <a:pt x="9705" y="31924"/>
                  </a:lnTo>
                  <a:lnTo>
                    <a:pt x="15594" y="31924"/>
                  </a:lnTo>
                  <a:cubicBezTo>
                    <a:pt x="20783" y="31924"/>
                    <a:pt x="24991" y="27703"/>
                    <a:pt x="24991" y="22514"/>
                  </a:cubicBezTo>
                  <a:lnTo>
                    <a:pt x="249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8"/>
            <p:cNvSpPr/>
            <p:nvPr/>
          </p:nvSpPr>
          <p:spPr>
            <a:xfrm>
              <a:off x="912677" y="-457201"/>
              <a:ext cx="864741" cy="1016096"/>
            </a:xfrm>
            <a:custGeom>
              <a:avLst/>
              <a:gdLst/>
              <a:ahLst/>
              <a:cxnLst/>
              <a:rect l="l" t="t" r="r" b="b"/>
              <a:pathLst>
                <a:path w="23556" h="27679" extrusionOk="0">
                  <a:moveTo>
                    <a:pt x="21679" y="1"/>
                  </a:moveTo>
                  <a:lnTo>
                    <a:pt x="21679" y="21471"/>
                  </a:lnTo>
                  <a:cubicBezTo>
                    <a:pt x="21679" y="23814"/>
                    <a:pt x="19777" y="25716"/>
                    <a:pt x="17434" y="25716"/>
                  </a:cubicBezTo>
                  <a:lnTo>
                    <a:pt x="2834" y="25716"/>
                  </a:lnTo>
                  <a:lnTo>
                    <a:pt x="2834" y="27654"/>
                  </a:lnTo>
                  <a:lnTo>
                    <a:pt x="17397" y="27654"/>
                  </a:lnTo>
                  <a:cubicBezTo>
                    <a:pt x="20795" y="27654"/>
                    <a:pt x="23556" y="24894"/>
                    <a:pt x="23556" y="21495"/>
                  </a:cubicBezTo>
                  <a:lnTo>
                    <a:pt x="23556" y="1"/>
                  </a:lnTo>
                  <a:close/>
                  <a:moveTo>
                    <a:pt x="0" y="27654"/>
                  </a:moveTo>
                  <a:lnTo>
                    <a:pt x="2834" y="27679"/>
                  </a:lnTo>
                  <a:lnTo>
                    <a:pt x="2834" y="2765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picture containing icon&#10;&#10;Description automatically generated">
            <a:extLst>
              <a:ext uri="{FF2B5EF4-FFF2-40B4-BE49-F238E27FC236}">
                <a16:creationId xmlns:a16="http://schemas.microsoft.com/office/drawing/2014/main" id="{4A37B221-03F3-621E-6AF9-F90D21A3403A}"/>
              </a:ext>
            </a:extLst>
          </p:cNvPr>
          <p:cNvPicPr>
            <a:picLocks noChangeAspect="1"/>
          </p:cNvPicPr>
          <p:nvPr/>
        </p:nvPicPr>
        <p:blipFill rotWithShape="1">
          <a:blip r:embed="rId3"/>
          <a:srcRect l="27012" r="27457"/>
          <a:stretch/>
        </p:blipFill>
        <p:spPr>
          <a:xfrm rot="5400000">
            <a:off x="4235171" y="4466902"/>
            <a:ext cx="730831" cy="1605111"/>
          </a:xfrm>
          <a:prstGeom prst="rect">
            <a:avLst/>
          </a:prstGeom>
        </p:spPr>
      </p:pic>
      <p:sp>
        <p:nvSpPr>
          <p:cNvPr id="13" name="TextBox 12">
            <a:extLst>
              <a:ext uri="{FF2B5EF4-FFF2-40B4-BE49-F238E27FC236}">
                <a16:creationId xmlns:a16="http://schemas.microsoft.com/office/drawing/2014/main" id="{6AC6D6F6-2076-E074-C63B-0C0E4B76782E}"/>
              </a:ext>
            </a:extLst>
          </p:cNvPr>
          <p:cNvSpPr txBox="1"/>
          <p:nvPr/>
        </p:nvSpPr>
        <p:spPr>
          <a:xfrm>
            <a:off x="1280658" y="2571750"/>
            <a:ext cx="1926001" cy="1938992"/>
          </a:xfrm>
          <a:prstGeom prst="rect">
            <a:avLst/>
          </a:prstGeom>
          <a:noFill/>
        </p:spPr>
        <p:txBody>
          <a:bodyPr wrap="square">
            <a:spAutoFit/>
          </a:bodyPr>
          <a:lstStyle/>
          <a:p>
            <a:pPr algn="ctr"/>
            <a:r>
              <a:rPr lang="en-US" sz="1200" b="0" i="0" dirty="0">
                <a:solidFill>
                  <a:srgbClr val="292929"/>
                </a:solidFill>
                <a:effectLst/>
                <a:latin typeface="+mn-lt"/>
              </a:rPr>
              <a:t>we choose some model hyperparameters based on our </a:t>
            </a:r>
            <a:r>
              <a:rPr lang="en-US" sz="1200" b="0" i="0" dirty="0">
                <a:solidFill>
                  <a:schemeClr val="bg2"/>
                </a:solidFill>
                <a:effectLst/>
                <a:latin typeface="+mn-lt"/>
              </a:rPr>
              <a:t>judgment /experience. </a:t>
            </a:r>
            <a:r>
              <a:rPr lang="en-US" sz="1200" b="0" i="0" dirty="0">
                <a:solidFill>
                  <a:srgbClr val="292929"/>
                </a:solidFill>
                <a:effectLst/>
                <a:latin typeface="+mn-lt"/>
              </a:rPr>
              <a:t>We then train the model, evaluate its accuracy and start the process again. This loop </a:t>
            </a:r>
            <a:r>
              <a:rPr lang="en-US" sz="1200" b="0" i="0" dirty="0">
                <a:solidFill>
                  <a:schemeClr val="bg2"/>
                </a:solidFill>
                <a:effectLst/>
                <a:latin typeface="+mn-lt"/>
              </a:rPr>
              <a:t>is repeated </a:t>
            </a:r>
            <a:r>
              <a:rPr lang="en-US" sz="1200" b="0" i="0" dirty="0">
                <a:solidFill>
                  <a:srgbClr val="292929"/>
                </a:solidFill>
                <a:effectLst/>
                <a:latin typeface="+mn-lt"/>
              </a:rPr>
              <a:t>until a satisfactory accuracy is scored.</a:t>
            </a:r>
            <a:endParaRPr lang="en-SA" sz="1200" dirty="0">
              <a:solidFill>
                <a:schemeClr val="dk1"/>
              </a:solidFill>
              <a:latin typeface="+mn-lt"/>
              <a:cs typeface="+mn-cs"/>
            </a:endParaRPr>
          </a:p>
        </p:txBody>
      </p:sp>
      <p:sp>
        <p:nvSpPr>
          <p:cNvPr id="21" name="TextBox 20">
            <a:extLst>
              <a:ext uri="{FF2B5EF4-FFF2-40B4-BE49-F238E27FC236}">
                <a16:creationId xmlns:a16="http://schemas.microsoft.com/office/drawing/2014/main" id="{18CE9383-C81E-820E-BDE0-303E3965768B}"/>
              </a:ext>
            </a:extLst>
          </p:cNvPr>
          <p:cNvSpPr txBox="1"/>
          <p:nvPr/>
        </p:nvSpPr>
        <p:spPr>
          <a:xfrm>
            <a:off x="3610552" y="2546841"/>
            <a:ext cx="1926000" cy="1200329"/>
          </a:xfrm>
          <a:prstGeom prst="rect">
            <a:avLst/>
          </a:prstGeom>
          <a:noFill/>
        </p:spPr>
        <p:txBody>
          <a:bodyPr wrap="square">
            <a:spAutoFit/>
          </a:bodyPr>
          <a:lstStyle/>
          <a:p>
            <a:pPr algn="ctr"/>
            <a:r>
              <a:rPr lang="en-US" sz="1200" b="0" i="0" dirty="0">
                <a:solidFill>
                  <a:srgbClr val="292929"/>
                </a:solidFill>
                <a:effectLst/>
                <a:latin typeface="+mn-lt"/>
              </a:rPr>
              <a:t>we create a grid of hyperparameters and train/test our model on just </a:t>
            </a:r>
            <a:r>
              <a:rPr lang="en-US" sz="1200" b="0" i="0" dirty="0">
                <a:solidFill>
                  <a:schemeClr val="bg2"/>
                </a:solidFill>
                <a:effectLst/>
                <a:latin typeface="+mn-lt"/>
              </a:rPr>
              <a:t>some random combination</a:t>
            </a:r>
            <a:r>
              <a:rPr lang="en-US" sz="1200" b="0" i="0" dirty="0">
                <a:solidFill>
                  <a:srgbClr val="292929"/>
                </a:solidFill>
                <a:effectLst/>
                <a:latin typeface="+mn-lt"/>
              </a:rPr>
              <a:t> of these hyperparameters.</a:t>
            </a:r>
          </a:p>
        </p:txBody>
      </p:sp>
      <p:sp>
        <p:nvSpPr>
          <p:cNvPr id="22" name="TextBox 21">
            <a:extLst>
              <a:ext uri="{FF2B5EF4-FFF2-40B4-BE49-F238E27FC236}">
                <a16:creationId xmlns:a16="http://schemas.microsoft.com/office/drawing/2014/main" id="{B78B8F34-4326-517E-7722-EE9F9854C92E}"/>
              </a:ext>
            </a:extLst>
          </p:cNvPr>
          <p:cNvSpPr txBox="1"/>
          <p:nvPr/>
        </p:nvSpPr>
        <p:spPr>
          <a:xfrm>
            <a:off x="6180475" y="2546841"/>
            <a:ext cx="1518183" cy="1200329"/>
          </a:xfrm>
          <a:prstGeom prst="rect">
            <a:avLst/>
          </a:prstGeom>
          <a:noFill/>
        </p:spPr>
        <p:txBody>
          <a:bodyPr wrap="square">
            <a:spAutoFit/>
          </a:bodyPr>
          <a:lstStyle/>
          <a:p>
            <a:pPr algn="ctr"/>
            <a:r>
              <a:rPr lang="en-US" sz="1200" b="0" i="0" dirty="0">
                <a:solidFill>
                  <a:srgbClr val="292929"/>
                </a:solidFill>
                <a:effectLst/>
                <a:latin typeface="+mn-lt"/>
              </a:rPr>
              <a:t>we set up a grid of hyperparameters and train/test our model on each of </a:t>
            </a:r>
            <a:r>
              <a:rPr lang="en-US" sz="1200" b="0" i="0" dirty="0">
                <a:solidFill>
                  <a:schemeClr val="bg2"/>
                </a:solidFill>
                <a:effectLst/>
                <a:latin typeface="+mn-lt"/>
              </a:rPr>
              <a:t>the possible combinations.</a:t>
            </a:r>
          </a:p>
        </p:txBody>
      </p:sp>
    </p:spTree>
    <p:extLst>
      <p:ext uri="{BB962C8B-B14F-4D97-AF65-F5344CB8AC3E}">
        <p14:creationId xmlns:p14="http://schemas.microsoft.com/office/powerpoint/2010/main" val="3716785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25"/>
                                        </p:tgtEl>
                                        <p:attrNameLst>
                                          <p:attrName>style.visibility</p:attrName>
                                        </p:attrNameLst>
                                      </p:cBhvr>
                                      <p:to>
                                        <p:strVal val="visible"/>
                                      </p:to>
                                    </p:set>
                                    <p:anim calcmode="lin" valueType="num">
                                      <p:cBhvr additive="base">
                                        <p:cTn id="7" dur="500" fill="hold"/>
                                        <p:tgtEl>
                                          <p:spTgt spid="1725"/>
                                        </p:tgtEl>
                                        <p:attrNameLst>
                                          <p:attrName>ppt_x</p:attrName>
                                        </p:attrNameLst>
                                      </p:cBhvr>
                                      <p:tavLst>
                                        <p:tav tm="0">
                                          <p:val>
                                            <p:strVal val="#ppt_x"/>
                                          </p:val>
                                        </p:tav>
                                        <p:tav tm="100000">
                                          <p:val>
                                            <p:strVal val="#ppt_x"/>
                                          </p:val>
                                        </p:tav>
                                      </p:tavLst>
                                    </p:anim>
                                    <p:anim calcmode="lin" valueType="num">
                                      <p:cBhvr additive="base">
                                        <p:cTn id="8" dur="500" fill="hold"/>
                                        <p:tgtEl>
                                          <p:spTgt spid="17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17"/>
                                        </p:tgtEl>
                                        <p:attrNameLst>
                                          <p:attrName>style.visibility</p:attrName>
                                        </p:attrNameLst>
                                      </p:cBhvr>
                                      <p:to>
                                        <p:strVal val="visible"/>
                                      </p:to>
                                    </p:set>
                                    <p:anim calcmode="lin" valueType="num">
                                      <p:cBhvr additive="base">
                                        <p:cTn id="13" dur="500" fill="hold"/>
                                        <p:tgtEl>
                                          <p:spTgt spid="1717"/>
                                        </p:tgtEl>
                                        <p:attrNameLst>
                                          <p:attrName>ppt_x</p:attrName>
                                        </p:attrNameLst>
                                      </p:cBhvr>
                                      <p:tavLst>
                                        <p:tav tm="0">
                                          <p:val>
                                            <p:strVal val="#ppt_x"/>
                                          </p:val>
                                        </p:tav>
                                        <p:tav tm="100000">
                                          <p:val>
                                            <p:strVal val="#ppt_x"/>
                                          </p:val>
                                        </p:tav>
                                      </p:tavLst>
                                    </p:anim>
                                    <p:anim calcmode="lin" valueType="num">
                                      <p:cBhvr additive="base">
                                        <p:cTn id="14" dur="500" fill="hold"/>
                                        <p:tgtEl>
                                          <p:spTgt spid="17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26"/>
                                        </p:tgtEl>
                                        <p:attrNameLst>
                                          <p:attrName>style.visibility</p:attrName>
                                        </p:attrNameLst>
                                      </p:cBhvr>
                                      <p:to>
                                        <p:strVal val="visible"/>
                                      </p:to>
                                    </p:set>
                                    <p:anim calcmode="lin" valueType="num">
                                      <p:cBhvr additive="base">
                                        <p:cTn id="19" dur="500" fill="hold"/>
                                        <p:tgtEl>
                                          <p:spTgt spid="1726"/>
                                        </p:tgtEl>
                                        <p:attrNameLst>
                                          <p:attrName>ppt_x</p:attrName>
                                        </p:attrNameLst>
                                      </p:cBhvr>
                                      <p:tavLst>
                                        <p:tav tm="0">
                                          <p:val>
                                            <p:strVal val="#ppt_x"/>
                                          </p:val>
                                        </p:tav>
                                        <p:tav tm="100000">
                                          <p:val>
                                            <p:strVal val="#ppt_x"/>
                                          </p:val>
                                        </p:tav>
                                      </p:tavLst>
                                    </p:anim>
                                    <p:anim calcmode="lin" valueType="num">
                                      <p:cBhvr additive="base">
                                        <p:cTn id="20" dur="500" fill="hold"/>
                                        <p:tgtEl>
                                          <p:spTgt spid="172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19"/>
                                        </p:tgtEl>
                                        <p:attrNameLst>
                                          <p:attrName>style.visibility</p:attrName>
                                        </p:attrNameLst>
                                      </p:cBhvr>
                                      <p:to>
                                        <p:strVal val="visible"/>
                                      </p:to>
                                    </p:set>
                                    <p:anim calcmode="lin" valueType="num">
                                      <p:cBhvr additive="base">
                                        <p:cTn id="25" dur="500" fill="hold"/>
                                        <p:tgtEl>
                                          <p:spTgt spid="1719"/>
                                        </p:tgtEl>
                                        <p:attrNameLst>
                                          <p:attrName>ppt_x</p:attrName>
                                        </p:attrNameLst>
                                      </p:cBhvr>
                                      <p:tavLst>
                                        <p:tav tm="0">
                                          <p:val>
                                            <p:strVal val="#ppt_x"/>
                                          </p:val>
                                        </p:tav>
                                        <p:tav tm="100000">
                                          <p:val>
                                            <p:strVal val="#ppt_x"/>
                                          </p:val>
                                        </p:tav>
                                      </p:tavLst>
                                    </p:anim>
                                    <p:anim calcmode="lin" valueType="num">
                                      <p:cBhvr additive="base">
                                        <p:cTn id="26" dur="500" fill="hold"/>
                                        <p:tgtEl>
                                          <p:spTgt spid="171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727"/>
                                        </p:tgtEl>
                                        <p:attrNameLst>
                                          <p:attrName>style.visibility</p:attrName>
                                        </p:attrNameLst>
                                      </p:cBhvr>
                                      <p:to>
                                        <p:strVal val="visible"/>
                                      </p:to>
                                    </p:set>
                                    <p:anim calcmode="lin" valueType="num">
                                      <p:cBhvr additive="base">
                                        <p:cTn id="31" dur="500" fill="hold"/>
                                        <p:tgtEl>
                                          <p:spTgt spid="1727"/>
                                        </p:tgtEl>
                                        <p:attrNameLst>
                                          <p:attrName>ppt_x</p:attrName>
                                        </p:attrNameLst>
                                      </p:cBhvr>
                                      <p:tavLst>
                                        <p:tav tm="0">
                                          <p:val>
                                            <p:strVal val="#ppt_x"/>
                                          </p:val>
                                        </p:tav>
                                        <p:tav tm="100000">
                                          <p:val>
                                            <p:strVal val="#ppt_x"/>
                                          </p:val>
                                        </p:tav>
                                      </p:tavLst>
                                    </p:anim>
                                    <p:anim calcmode="lin" valueType="num">
                                      <p:cBhvr additive="base">
                                        <p:cTn id="32" dur="500" fill="hold"/>
                                        <p:tgtEl>
                                          <p:spTgt spid="172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721"/>
                                        </p:tgtEl>
                                        <p:attrNameLst>
                                          <p:attrName>style.visibility</p:attrName>
                                        </p:attrNameLst>
                                      </p:cBhvr>
                                      <p:to>
                                        <p:strVal val="visible"/>
                                      </p:to>
                                    </p:set>
                                    <p:anim calcmode="lin" valueType="num">
                                      <p:cBhvr additive="base">
                                        <p:cTn id="37" dur="500" fill="hold"/>
                                        <p:tgtEl>
                                          <p:spTgt spid="1721"/>
                                        </p:tgtEl>
                                        <p:attrNameLst>
                                          <p:attrName>ppt_x</p:attrName>
                                        </p:attrNameLst>
                                      </p:cBhvr>
                                      <p:tavLst>
                                        <p:tav tm="0">
                                          <p:val>
                                            <p:strVal val="#ppt_x"/>
                                          </p:val>
                                        </p:tav>
                                        <p:tav tm="100000">
                                          <p:val>
                                            <p:strVal val="#ppt_x"/>
                                          </p:val>
                                        </p:tav>
                                      </p:tavLst>
                                    </p:anim>
                                    <p:anim calcmode="lin" valueType="num">
                                      <p:cBhvr additive="base">
                                        <p:cTn id="38" dur="500" fill="hold"/>
                                        <p:tgtEl>
                                          <p:spTgt spid="172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additive="base">
                                        <p:cTn id="49" dur="500" fill="hold"/>
                                        <p:tgtEl>
                                          <p:spTgt spid="21"/>
                                        </p:tgtEl>
                                        <p:attrNameLst>
                                          <p:attrName>ppt_x</p:attrName>
                                        </p:attrNameLst>
                                      </p:cBhvr>
                                      <p:tavLst>
                                        <p:tav tm="0">
                                          <p:val>
                                            <p:strVal val="#ppt_x"/>
                                          </p:val>
                                        </p:tav>
                                        <p:tav tm="100000">
                                          <p:val>
                                            <p:strVal val="#ppt_x"/>
                                          </p:val>
                                        </p:tav>
                                      </p:tavLst>
                                    </p:anim>
                                    <p:anim calcmode="lin" valueType="num">
                                      <p:cBhvr additive="base">
                                        <p:cTn id="5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additive="base">
                                        <p:cTn id="55" dur="500" fill="hold"/>
                                        <p:tgtEl>
                                          <p:spTgt spid="22"/>
                                        </p:tgtEl>
                                        <p:attrNameLst>
                                          <p:attrName>ppt_x</p:attrName>
                                        </p:attrNameLst>
                                      </p:cBhvr>
                                      <p:tavLst>
                                        <p:tav tm="0">
                                          <p:val>
                                            <p:strVal val="#ppt_x"/>
                                          </p:val>
                                        </p:tav>
                                        <p:tav tm="100000">
                                          <p:val>
                                            <p:strVal val="#ppt_x"/>
                                          </p:val>
                                        </p:tav>
                                      </p:tavLst>
                                    </p:anim>
                                    <p:anim calcmode="lin" valueType="num">
                                      <p:cBhvr additive="base">
                                        <p:cTn id="5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7" grpId="0"/>
      <p:bldP spid="1719" grpId="0"/>
      <p:bldP spid="1721" grpId="0"/>
      <p:bldP spid="1725" grpId="0" animBg="1"/>
      <p:bldP spid="1726" grpId="0" animBg="1"/>
      <p:bldP spid="1727" grpId="0" animBg="1"/>
      <p:bldP spid="13" grpId="0"/>
      <p:bldP spid="21" grpId="0"/>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10" name="Google Shape;610;p29"/>
          <p:cNvSpPr txBox="1">
            <a:spLocks noGrp="1"/>
          </p:cNvSpPr>
          <p:nvPr>
            <p:ph type="title"/>
          </p:nvPr>
        </p:nvSpPr>
        <p:spPr>
          <a:xfrm>
            <a:off x="2545392" y="2285400"/>
            <a:ext cx="5656800" cy="572700"/>
          </a:xfrm>
          <a:prstGeom prst="rect">
            <a:avLst/>
          </a:prstGeom>
          <a:noFill/>
          <a:ln>
            <a:noFill/>
          </a:ln>
        </p:spPr>
        <p:txBody>
          <a:bodyPr spcFirstLastPara="1" wrap="square" lIns="91425" tIns="91425" rIns="91425" bIns="91425" anchor="ctr" anchorCtr="0">
            <a:noAutofit/>
          </a:bodyPr>
          <a:lstStyle/>
          <a:p>
            <a:pPr>
              <a:lnSpc>
                <a:spcPct val="90000"/>
              </a:lnSpc>
              <a:buClr>
                <a:srgbClr val="191919"/>
              </a:buClr>
              <a:buSzPts val="5200"/>
            </a:pPr>
            <a:r>
              <a:rPr lang="en" sz="4000">
                <a:latin typeface="STHupo" panose="02010800040101010101" pitchFamily="2" charset="-122"/>
                <a:ea typeface="STHupo" panose="02010800040101010101" pitchFamily="2" charset="-122"/>
              </a:rPr>
              <a:t>WE WILL FOCUS ON GRID SEARCH..</a:t>
            </a:r>
            <a:endParaRPr lang="en-US" sz="4000">
              <a:latin typeface="STHupo" panose="02010800040101010101" pitchFamily="2" charset="-122"/>
              <a:ea typeface="STHupo" panose="02010800040101010101" pitchFamily="2" charset="-122"/>
            </a:endParaRPr>
          </a:p>
        </p:txBody>
      </p:sp>
      <p:sp>
        <p:nvSpPr>
          <p:cNvPr id="612" name="Google Shape;612;p29"/>
          <p:cNvSpPr/>
          <p:nvPr/>
        </p:nvSpPr>
        <p:spPr>
          <a:xfrm>
            <a:off x="13" y="4116675"/>
            <a:ext cx="1028700" cy="1038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9"/>
          <p:cNvSpPr/>
          <p:nvPr/>
        </p:nvSpPr>
        <p:spPr>
          <a:xfrm>
            <a:off x="-112" y="0"/>
            <a:ext cx="1028700" cy="1038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9"/>
          <p:cNvSpPr/>
          <p:nvPr/>
        </p:nvSpPr>
        <p:spPr>
          <a:xfrm>
            <a:off x="0" y="1038300"/>
            <a:ext cx="1028700" cy="1916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 name="Google Shape;615;p29"/>
          <p:cNvGrpSpPr/>
          <p:nvPr/>
        </p:nvGrpSpPr>
        <p:grpSpPr>
          <a:xfrm>
            <a:off x="-94" y="2954292"/>
            <a:ext cx="1028671" cy="1162387"/>
            <a:chOff x="2615559" y="2227754"/>
            <a:chExt cx="823069" cy="930058"/>
          </a:xfrm>
        </p:grpSpPr>
        <p:sp>
          <p:nvSpPr>
            <p:cNvPr id="616" name="Google Shape;616;p29"/>
            <p:cNvSpPr/>
            <p:nvPr/>
          </p:nvSpPr>
          <p:spPr>
            <a:xfrm>
              <a:off x="2615559" y="2227754"/>
              <a:ext cx="823069" cy="930058"/>
            </a:xfrm>
            <a:custGeom>
              <a:avLst/>
              <a:gdLst/>
              <a:ahLst/>
              <a:cxnLst/>
              <a:rect l="l" t="t" r="r" b="b"/>
              <a:pathLst>
                <a:path w="26710" h="30182" extrusionOk="0">
                  <a:moveTo>
                    <a:pt x="1" y="1"/>
                  </a:moveTo>
                  <a:lnTo>
                    <a:pt x="1" y="30182"/>
                  </a:lnTo>
                  <a:lnTo>
                    <a:pt x="26710" y="30182"/>
                  </a:lnTo>
                  <a:lnTo>
                    <a:pt x="267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9"/>
            <p:cNvSpPr/>
            <p:nvPr/>
          </p:nvSpPr>
          <p:spPr>
            <a:xfrm>
              <a:off x="2678329" y="2295824"/>
              <a:ext cx="697159" cy="797338"/>
            </a:xfrm>
            <a:custGeom>
              <a:avLst/>
              <a:gdLst/>
              <a:ahLst/>
              <a:cxnLst/>
              <a:rect l="l" t="t" r="r" b="b"/>
              <a:pathLst>
                <a:path w="22624" h="25875" extrusionOk="0">
                  <a:moveTo>
                    <a:pt x="0" y="0"/>
                  </a:moveTo>
                  <a:lnTo>
                    <a:pt x="0" y="25875"/>
                  </a:lnTo>
                  <a:lnTo>
                    <a:pt x="22624" y="25875"/>
                  </a:lnTo>
                  <a:lnTo>
                    <a:pt x="226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9"/>
            <p:cNvSpPr/>
            <p:nvPr/>
          </p:nvSpPr>
          <p:spPr>
            <a:xfrm>
              <a:off x="2729359" y="2354034"/>
              <a:ext cx="595469" cy="681289"/>
            </a:xfrm>
            <a:custGeom>
              <a:avLst/>
              <a:gdLst/>
              <a:ahLst/>
              <a:cxnLst/>
              <a:rect l="l" t="t" r="r" b="b"/>
              <a:pathLst>
                <a:path w="19324" h="22109" extrusionOk="0">
                  <a:moveTo>
                    <a:pt x="1" y="1"/>
                  </a:moveTo>
                  <a:lnTo>
                    <a:pt x="1" y="22109"/>
                  </a:lnTo>
                  <a:lnTo>
                    <a:pt x="19324" y="22109"/>
                  </a:lnTo>
                  <a:lnTo>
                    <a:pt x="193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9"/>
            <p:cNvSpPr/>
            <p:nvPr/>
          </p:nvSpPr>
          <p:spPr>
            <a:xfrm>
              <a:off x="2784548" y="2417544"/>
              <a:ext cx="484720" cy="554269"/>
            </a:xfrm>
            <a:custGeom>
              <a:avLst/>
              <a:gdLst/>
              <a:ahLst/>
              <a:cxnLst/>
              <a:rect l="l" t="t" r="r" b="b"/>
              <a:pathLst>
                <a:path w="15730" h="17987" extrusionOk="0">
                  <a:moveTo>
                    <a:pt x="1" y="1"/>
                  </a:moveTo>
                  <a:lnTo>
                    <a:pt x="1" y="17987"/>
                  </a:lnTo>
                  <a:lnTo>
                    <a:pt x="15729" y="17987"/>
                  </a:lnTo>
                  <a:lnTo>
                    <a:pt x="157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9"/>
            <p:cNvSpPr/>
            <p:nvPr/>
          </p:nvSpPr>
          <p:spPr>
            <a:xfrm>
              <a:off x="2835979" y="2476154"/>
              <a:ext cx="382260" cy="437049"/>
            </a:xfrm>
            <a:custGeom>
              <a:avLst/>
              <a:gdLst/>
              <a:ahLst/>
              <a:cxnLst/>
              <a:rect l="l" t="t" r="r" b="b"/>
              <a:pathLst>
                <a:path w="12405" h="14183" extrusionOk="0">
                  <a:moveTo>
                    <a:pt x="0" y="0"/>
                  </a:moveTo>
                  <a:lnTo>
                    <a:pt x="0" y="14183"/>
                  </a:lnTo>
                  <a:lnTo>
                    <a:pt x="12404" y="14183"/>
                  </a:lnTo>
                  <a:lnTo>
                    <a:pt x="124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9"/>
            <p:cNvSpPr/>
            <p:nvPr/>
          </p:nvSpPr>
          <p:spPr>
            <a:xfrm>
              <a:off x="2882478" y="2529063"/>
              <a:ext cx="289260" cy="330861"/>
            </a:xfrm>
            <a:custGeom>
              <a:avLst/>
              <a:gdLst/>
              <a:ahLst/>
              <a:cxnLst/>
              <a:rect l="l" t="t" r="r" b="b"/>
              <a:pathLst>
                <a:path w="9387" h="10737" extrusionOk="0">
                  <a:moveTo>
                    <a:pt x="0" y="1"/>
                  </a:moveTo>
                  <a:lnTo>
                    <a:pt x="0" y="10736"/>
                  </a:lnTo>
                  <a:lnTo>
                    <a:pt x="9386" y="10736"/>
                  </a:lnTo>
                  <a:lnTo>
                    <a:pt x="93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9"/>
            <p:cNvSpPr/>
            <p:nvPr/>
          </p:nvSpPr>
          <p:spPr>
            <a:xfrm>
              <a:off x="2928608" y="2582003"/>
              <a:ext cx="197000" cy="224980"/>
            </a:xfrm>
            <a:custGeom>
              <a:avLst/>
              <a:gdLst/>
              <a:ahLst/>
              <a:cxnLst/>
              <a:rect l="l" t="t" r="r" b="b"/>
              <a:pathLst>
                <a:path w="6393" h="7301" extrusionOk="0">
                  <a:moveTo>
                    <a:pt x="0" y="1"/>
                  </a:moveTo>
                  <a:lnTo>
                    <a:pt x="0" y="7300"/>
                  </a:lnTo>
                  <a:lnTo>
                    <a:pt x="6392" y="7300"/>
                  </a:lnTo>
                  <a:lnTo>
                    <a:pt x="63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9"/>
            <p:cNvSpPr/>
            <p:nvPr/>
          </p:nvSpPr>
          <p:spPr>
            <a:xfrm>
              <a:off x="2975478" y="2635313"/>
              <a:ext cx="103230" cy="118360"/>
            </a:xfrm>
            <a:custGeom>
              <a:avLst/>
              <a:gdLst/>
              <a:ahLst/>
              <a:cxnLst/>
              <a:rect l="l" t="t" r="r" b="b"/>
              <a:pathLst>
                <a:path w="3350" h="3841" extrusionOk="0">
                  <a:moveTo>
                    <a:pt x="1" y="0"/>
                  </a:moveTo>
                  <a:lnTo>
                    <a:pt x="1" y="3841"/>
                  </a:lnTo>
                  <a:lnTo>
                    <a:pt x="3350" y="3841"/>
                  </a:lnTo>
                  <a:lnTo>
                    <a:pt x="33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 name="Google Shape;624;p29"/>
          <p:cNvSpPr/>
          <p:nvPr/>
        </p:nvSpPr>
        <p:spPr>
          <a:xfrm>
            <a:off x="1028700" y="1786788"/>
            <a:ext cx="1028700" cy="1916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 name="Google Shape;660;p29"/>
          <p:cNvGrpSpPr/>
          <p:nvPr/>
        </p:nvGrpSpPr>
        <p:grpSpPr>
          <a:xfrm>
            <a:off x="1136842" y="2362860"/>
            <a:ext cx="794882" cy="828632"/>
            <a:chOff x="2747509" y="475829"/>
            <a:chExt cx="677129" cy="705879"/>
          </a:xfrm>
        </p:grpSpPr>
        <p:sp>
          <p:nvSpPr>
            <p:cNvPr id="661" name="Google Shape;661;p29"/>
            <p:cNvSpPr/>
            <p:nvPr/>
          </p:nvSpPr>
          <p:spPr>
            <a:xfrm>
              <a:off x="3039758" y="594559"/>
              <a:ext cx="98331" cy="173550"/>
            </a:xfrm>
            <a:custGeom>
              <a:avLst/>
              <a:gdLst/>
              <a:ahLst/>
              <a:cxnLst/>
              <a:rect l="l" t="t" r="r" b="b"/>
              <a:pathLst>
                <a:path w="3191" h="5632" extrusionOk="0">
                  <a:moveTo>
                    <a:pt x="1472" y="0"/>
                  </a:moveTo>
                  <a:cubicBezTo>
                    <a:pt x="0" y="0"/>
                    <a:pt x="1472" y="5631"/>
                    <a:pt x="1472" y="5631"/>
                  </a:cubicBezTo>
                  <a:cubicBezTo>
                    <a:pt x="1472" y="5631"/>
                    <a:pt x="3190" y="0"/>
                    <a:pt x="147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9"/>
            <p:cNvSpPr/>
            <p:nvPr/>
          </p:nvSpPr>
          <p:spPr>
            <a:xfrm>
              <a:off x="3068478" y="534069"/>
              <a:ext cx="34451" cy="34420"/>
            </a:xfrm>
            <a:custGeom>
              <a:avLst/>
              <a:gdLst/>
              <a:ahLst/>
              <a:cxnLst/>
              <a:rect l="l" t="t" r="r" b="b"/>
              <a:pathLst>
                <a:path w="1118" h="1117" extrusionOk="0">
                  <a:moveTo>
                    <a:pt x="565" y="0"/>
                  </a:moveTo>
                  <a:cubicBezTo>
                    <a:pt x="258" y="0"/>
                    <a:pt x="1" y="258"/>
                    <a:pt x="1" y="565"/>
                  </a:cubicBezTo>
                  <a:cubicBezTo>
                    <a:pt x="1" y="871"/>
                    <a:pt x="258" y="1117"/>
                    <a:pt x="565" y="1117"/>
                  </a:cubicBezTo>
                  <a:cubicBezTo>
                    <a:pt x="872" y="1117"/>
                    <a:pt x="1117" y="871"/>
                    <a:pt x="1117" y="565"/>
                  </a:cubicBezTo>
                  <a:cubicBezTo>
                    <a:pt x="1117" y="258"/>
                    <a:pt x="872" y="0"/>
                    <a:pt x="56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9"/>
            <p:cNvSpPr/>
            <p:nvPr/>
          </p:nvSpPr>
          <p:spPr>
            <a:xfrm>
              <a:off x="3068478" y="475829"/>
              <a:ext cx="34451" cy="34451"/>
            </a:xfrm>
            <a:custGeom>
              <a:avLst/>
              <a:gdLst/>
              <a:ahLst/>
              <a:cxnLst/>
              <a:rect l="l" t="t" r="r" b="b"/>
              <a:pathLst>
                <a:path w="1118" h="1118" extrusionOk="0">
                  <a:moveTo>
                    <a:pt x="565" y="1"/>
                  </a:moveTo>
                  <a:cubicBezTo>
                    <a:pt x="258" y="1"/>
                    <a:pt x="1" y="258"/>
                    <a:pt x="1" y="565"/>
                  </a:cubicBezTo>
                  <a:cubicBezTo>
                    <a:pt x="1" y="872"/>
                    <a:pt x="258" y="1117"/>
                    <a:pt x="565" y="1117"/>
                  </a:cubicBezTo>
                  <a:cubicBezTo>
                    <a:pt x="872" y="1117"/>
                    <a:pt x="1117" y="872"/>
                    <a:pt x="1117" y="565"/>
                  </a:cubicBezTo>
                  <a:cubicBezTo>
                    <a:pt x="1117" y="258"/>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9"/>
            <p:cNvSpPr/>
            <p:nvPr/>
          </p:nvSpPr>
          <p:spPr>
            <a:xfrm>
              <a:off x="3039758" y="889428"/>
              <a:ext cx="98331" cy="173581"/>
            </a:xfrm>
            <a:custGeom>
              <a:avLst/>
              <a:gdLst/>
              <a:ahLst/>
              <a:cxnLst/>
              <a:rect l="l" t="t" r="r" b="b"/>
              <a:pathLst>
                <a:path w="3191" h="5633" extrusionOk="0">
                  <a:moveTo>
                    <a:pt x="1472" y="1"/>
                  </a:moveTo>
                  <a:cubicBezTo>
                    <a:pt x="1472" y="1"/>
                    <a:pt x="0" y="5632"/>
                    <a:pt x="1472" y="5632"/>
                  </a:cubicBezTo>
                  <a:cubicBezTo>
                    <a:pt x="3190" y="5632"/>
                    <a:pt x="1472" y="1"/>
                    <a:pt x="147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9"/>
            <p:cNvSpPr/>
            <p:nvPr/>
          </p:nvSpPr>
          <p:spPr>
            <a:xfrm>
              <a:off x="3068478" y="1089047"/>
              <a:ext cx="34451" cy="34451"/>
            </a:xfrm>
            <a:custGeom>
              <a:avLst/>
              <a:gdLst/>
              <a:ahLst/>
              <a:cxnLst/>
              <a:rect l="l" t="t" r="r" b="b"/>
              <a:pathLst>
                <a:path w="1118" h="1118" extrusionOk="0">
                  <a:moveTo>
                    <a:pt x="565" y="1"/>
                  </a:moveTo>
                  <a:cubicBezTo>
                    <a:pt x="258" y="1"/>
                    <a:pt x="1" y="246"/>
                    <a:pt x="1" y="553"/>
                  </a:cubicBezTo>
                  <a:cubicBezTo>
                    <a:pt x="1" y="859"/>
                    <a:pt x="258" y="1117"/>
                    <a:pt x="565" y="1117"/>
                  </a:cubicBezTo>
                  <a:cubicBezTo>
                    <a:pt x="872" y="1117"/>
                    <a:pt x="1117" y="859"/>
                    <a:pt x="1117" y="553"/>
                  </a:cubicBezTo>
                  <a:cubicBezTo>
                    <a:pt x="1117" y="246"/>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9"/>
            <p:cNvSpPr/>
            <p:nvPr/>
          </p:nvSpPr>
          <p:spPr>
            <a:xfrm>
              <a:off x="3068478" y="1147257"/>
              <a:ext cx="34451" cy="34451"/>
            </a:xfrm>
            <a:custGeom>
              <a:avLst/>
              <a:gdLst/>
              <a:ahLst/>
              <a:cxnLst/>
              <a:rect l="l" t="t" r="r" b="b"/>
              <a:pathLst>
                <a:path w="1118" h="1118" extrusionOk="0">
                  <a:moveTo>
                    <a:pt x="565" y="1"/>
                  </a:moveTo>
                  <a:cubicBezTo>
                    <a:pt x="258" y="1"/>
                    <a:pt x="1" y="246"/>
                    <a:pt x="1" y="553"/>
                  </a:cubicBezTo>
                  <a:cubicBezTo>
                    <a:pt x="1" y="860"/>
                    <a:pt x="258" y="1117"/>
                    <a:pt x="565" y="1117"/>
                  </a:cubicBezTo>
                  <a:cubicBezTo>
                    <a:pt x="872" y="1117"/>
                    <a:pt x="1117" y="860"/>
                    <a:pt x="1117" y="553"/>
                  </a:cubicBezTo>
                  <a:cubicBezTo>
                    <a:pt x="1117" y="246"/>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9"/>
            <p:cNvSpPr/>
            <p:nvPr/>
          </p:nvSpPr>
          <p:spPr>
            <a:xfrm>
              <a:off x="3132758" y="815410"/>
              <a:ext cx="173550" cy="43572"/>
            </a:xfrm>
            <a:custGeom>
              <a:avLst/>
              <a:gdLst/>
              <a:ahLst/>
              <a:cxnLst/>
              <a:rect l="l" t="t" r="r" b="b"/>
              <a:pathLst>
                <a:path w="5632" h="1414" extrusionOk="0">
                  <a:moveTo>
                    <a:pt x="4172" y="1"/>
                  </a:moveTo>
                  <a:cubicBezTo>
                    <a:pt x="2503" y="1"/>
                    <a:pt x="0" y="759"/>
                    <a:pt x="0" y="759"/>
                  </a:cubicBezTo>
                  <a:cubicBezTo>
                    <a:pt x="0" y="759"/>
                    <a:pt x="2503" y="1413"/>
                    <a:pt x="4172" y="1413"/>
                  </a:cubicBezTo>
                  <a:cubicBezTo>
                    <a:pt x="5006" y="1413"/>
                    <a:pt x="5632" y="1249"/>
                    <a:pt x="5632" y="759"/>
                  </a:cubicBezTo>
                  <a:cubicBezTo>
                    <a:pt x="5632" y="190"/>
                    <a:pt x="5006" y="1"/>
                    <a:pt x="417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9"/>
            <p:cNvSpPr/>
            <p:nvPr/>
          </p:nvSpPr>
          <p:spPr>
            <a:xfrm>
              <a:off x="3331977" y="821019"/>
              <a:ext cx="34451" cy="34420"/>
            </a:xfrm>
            <a:custGeom>
              <a:avLst/>
              <a:gdLst/>
              <a:ahLst/>
              <a:cxnLst/>
              <a:rect l="l" t="t" r="r" b="b"/>
              <a:pathLst>
                <a:path w="1118" h="1117" extrusionOk="0">
                  <a:moveTo>
                    <a:pt x="565" y="0"/>
                  </a:moveTo>
                  <a:cubicBezTo>
                    <a:pt x="259" y="0"/>
                    <a:pt x="1" y="258"/>
                    <a:pt x="1" y="564"/>
                  </a:cubicBezTo>
                  <a:cubicBezTo>
                    <a:pt x="1" y="871"/>
                    <a:pt x="259" y="1117"/>
                    <a:pt x="565" y="1117"/>
                  </a:cubicBezTo>
                  <a:cubicBezTo>
                    <a:pt x="872" y="1117"/>
                    <a:pt x="1117" y="871"/>
                    <a:pt x="1117" y="564"/>
                  </a:cubicBezTo>
                  <a:cubicBezTo>
                    <a:pt x="1117" y="258"/>
                    <a:pt x="872" y="0"/>
                    <a:pt x="56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9"/>
            <p:cNvSpPr/>
            <p:nvPr/>
          </p:nvSpPr>
          <p:spPr>
            <a:xfrm>
              <a:off x="3390587" y="821019"/>
              <a:ext cx="34051" cy="34420"/>
            </a:xfrm>
            <a:custGeom>
              <a:avLst/>
              <a:gdLst/>
              <a:ahLst/>
              <a:cxnLst/>
              <a:rect l="l" t="t" r="r" b="b"/>
              <a:pathLst>
                <a:path w="1105" h="1117" extrusionOk="0">
                  <a:moveTo>
                    <a:pt x="553" y="0"/>
                  </a:moveTo>
                  <a:cubicBezTo>
                    <a:pt x="246" y="0"/>
                    <a:pt x="1" y="258"/>
                    <a:pt x="1" y="564"/>
                  </a:cubicBezTo>
                  <a:cubicBezTo>
                    <a:pt x="1" y="871"/>
                    <a:pt x="246" y="1117"/>
                    <a:pt x="553" y="1117"/>
                  </a:cubicBezTo>
                  <a:cubicBezTo>
                    <a:pt x="859" y="1117"/>
                    <a:pt x="1105" y="871"/>
                    <a:pt x="1105" y="564"/>
                  </a:cubicBezTo>
                  <a:cubicBezTo>
                    <a:pt x="1105" y="258"/>
                    <a:pt x="859"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9"/>
            <p:cNvSpPr/>
            <p:nvPr/>
          </p:nvSpPr>
          <p:spPr>
            <a:xfrm>
              <a:off x="2865838" y="815410"/>
              <a:ext cx="173550" cy="43572"/>
            </a:xfrm>
            <a:custGeom>
              <a:avLst/>
              <a:gdLst/>
              <a:ahLst/>
              <a:cxnLst/>
              <a:rect l="l" t="t" r="r" b="b"/>
              <a:pathLst>
                <a:path w="5632" h="1414" extrusionOk="0">
                  <a:moveTo>
                    <a:pt x="1461" y="1"/>
                  </a:moveTo>
                  <a:cubicBezTo>
                    <a:pt x="626" y="1"/>
                    <a:pt x="1" y="190"/>
                    <a:pt x="1" y="759"/>
                  </a:cubicBezTo>
                  <a:cubicBezTo>
                    <a:pt x="1" y="1249"/>
                    <a:pt x="626" y="1413"/>
                    <a:pt x="1461" y="1413"/>
                  </a:cubicBezTo>
                  <a:cubicBezTo>
                    <a:pt x="3129" y="1413"/>
                    <a:pt x="5632" y="759"/>
                    <a:pt x="5632" y="759"/>
                  </a:cubicBezTo>
                  <a:cubicBezTo>
                    <a:pt x="5632" y="759"/>
                    <a:pt x="3129" y="1"/>
                    <a:pt x="146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9"/>
            <p:cNvSpPr/>
            <p:nvPr/>
          </p:nvSpPr>
          <p:spPr>
            <a:xfrm>
              <a:off x="2805718" y="821019"/>
              <a:ext cx="34081" cy="34420"/>
            </a:xfrm>
            <a:custGeom>
              <a:avLst/>
              <a:gdLst/>
              <a:ahLst/>
              <a:cxnLst/>
              <a:rect l="l" t="t" r="r" b="b"/>
              <a:pathLst>
                <a:path w="1106" h="1117" extrusionOk="0">
                  <a:moveTo>
                    <a:pt x="553" y="0"/>
                  </a:moveTo>
                  <a:cubicBezTo>
                    <a:pt x="246" y="0"/>
                    <a:pt x="1" y="258"/>
                    <a:pt x="1" y="564"/>
                  </a:cubicBezTo>
                  <a:cubicBezTo>
                    <a:pt x="1" y="871"/>
                    <a:pt x="246" y="1117"/>
                    <a:pt x="553" y="1117"/>
                  </a:cubicBezTo>
                  <a:cubicBezTo>
                    <a:pt x="860" y="1117"/>
                    <a:pt x="1105" y="871"/>
                    <a:pt x="1105" y="564"/>
                  </a:cubicBezTo>
                  <a:cubicBezTo>
                    <a:pt x="1105" y="258"/>
                    <a:pt x="860"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9"/>
            <p:cNvSpPr/>
            <p:nvPr/>
          </p:nvSpPr>
          <p:spPr>
            <a:xfrm>
              <a:off x="2747509" y="821019"/>
              <a:ext cx="34051" cy="34420"/>
            </a:xfrm>
            <a:custGeom>
              <a:avLst/>
              <a:gdLst/>
              <a:ahLst/>
              <a:cxnLst/>
              <a:rect l="l" t="t" r="r" b="b"/>
              <a:pathLst>
                <a:path w="1105" h="1117" extrusionOk="0">
                  <a:moveTo>
                    <a:pt x="553" y="0"/>
                  </a:moveTo>
                  <a:cubicBezTo>
                    <a:pt x="246" y="0"/>
                    <a:pt x="1" y="258"/>
                    <a:pt x="1" y="564"/>
                  </a:cubicBezTo>
                  <a:cubicBezTo>
                    <a:pt x="1" y="871"/>
                    <a:pt x="246" y="1117"/>
                    <a:pt x="553" y="1117"/>
                  </a:cubicBezTo>
                  <a:cubicBezTo>
                    <a:pt x="859" y="1117"/>
                    <a:pt x="1105" y="871"/>
                    <a:pt x="1105" y="564"/>
                  </a:cubicBezTo>
                  <a:cubicBezTo>
                    <a:pt x="1105" y="258"/>
                    <a:pt x="859"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9"/>
            <p:cNvSpPr/>
            <p:nvPr/>
          </p:nvSpPr>
          <p:spPr>
            <a:xfrm>
              <a:off x="3039358" y="784349"/>
              <a:ext cx="91921" cy="87361"/>
            </a:xfrm>
            <a:custGeom>
              <a:avLst/>
              <a:gdLst/>
              <a:ahLst/>
              <a:cxnLst/>
              <a:rect l="l" t="t" r="r" b="b"/>
              <a:pathLst>
                <a:path w="2983" h="2835" extrusionOk="0">
                  <a:moveTo>
                    <a:pt x="1485" y="0"/>
                  </a:moveTo>
                  <a:lnTo>
                    <a:pt x="1032" y="932"/>
                  </a:lnTo>
                  <a:lnTo>
                    <a:pt x="1" y="1080"/>
                  </a:lnTo>
                  <a:lnTo>
                    <a:pt x="749" y="1804"/>
                  </a:lnTo>
                  <a:lnTo>
                    <a:pt x="565" y="2834"/>
                  </a:lnTo>
                  <a:lnTo>
                    <a:pt x="1485" y="2356"/>
                  </a:lnTo>
                  <a:lnTo>
                    <a:pt x="2418" y="2834"/>
                  </a:lnTo>
                  <a:lnTo>
                    <a:pt x="2234" y="1804"/>
                  </a:lnTo>
                  <a:lnTo>
                    <a:pt x="2982" y="1080"/>
                  </a:lnTo>
                  <a:lnTo>
                    <a:pt x="1952" y="932"/>
                  </a:lnTo>
                  <a:lnTo>
                    <a:pt x="148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9"/>
            <p:cNvSpPr/>
            <p:nvPr/>
          </p:nvSpPr>
          <p:spPr>
            <a:xfrm>
              <a:off x="2978868" y="708359"/>
              <a:ext cx="73401" cy="73371"/>
            </a:xfrm>
            <a:custGeom>
              <a:avLst/>
              <a:gdLst/>
              <a:ahLst/>
              <a:cxnLst/>
              <a:rect l="l" t="t" r="r" b="b"/>
              <a:pathLst>
                <a:path w="2382" h="2381" extrusionOk="0">
                  <a:moveTo>
                    <a:pt x="1" y="0"/>
                  </a:moveTo>
                  <a:lnTo>
                    <a:pt x="2381" y="238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9"/>
            <p:cNvSpPr/>
            <p:nvPr/>
          </p:nvSpPr>
          <p:spPr>
            <a:xfrm>
              <a:off x="2935419" y="664879"/>
              <a:ext cx="22310" cy="22310"/>
            </a:xfrm>
            <a:custGeom>
              <a:avLst/>
              <a:gdLst/>
              <a:ahLst/>
              <a:cxnLst/>
              <a:rect l="l" t="t" r="r" b="b"/>
              <a:pathLst>
                <a:path w="724" h="724" extrusionOk="0">
                  <a:moveTo>
                    <a:pt x="724" y="724"/>
                  </a:moveTo>
                  <a:lnTo>
                    <a:pt x="0"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9"/>
            <p:cNvSpPr/>
            <p:nvPr/>
          </p:nvSpPr>
          <p:spPr>
            <a:xfrm>
              <a:off x="2904018" y="633478"/>
              <a:ext cx="11371" cy="11371"/>
            </a:xfrm>
            <a:custGeom>
              <a:avLst/>
              <a:gdLst/>
              <a:ahLst/>
              <a:cxnLst/>
              <a:rect l="l" t="t" r="r" b="b"/>
              <a:pathLst>
                <a:path w="369" h="369" extrusionOk="0">
                  <a:moveTo>
                    <a:pt x="369" y="369"/>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9"/>
            <p:cNvSpPr/>
            <p:nvPr/>
          </p:nvSpPr>
          <p:spPr>
            <a:xfrm>
              <a:off x="2878318" y="607779"/>
              <a:ext cx="6471" cy="6841"/>
            </a:xfrm>
            <a:custGeom>
              <a:avLst/>
              <a:gdLst/>
              <a:ahLst/>
              <a:cxnLst/>
              <a:rect l="l" t="t" r="r" b="b"/>
              <a:pathLst>
                <a:path w="210" h="222" extrusionOk="0">
                  <a:moveTo>
                    <a:pt x="209" y="221"/>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9"/>
            <p:cNvSpPr/>
            <p:nvPr/>
          </p:nvSpPr>
          <p:spPr>
            <a:xfrm>
              <a:off x="2978868" y="892448"/>
              <a:ext cx="73401" cy="73771"/>
            </a:xfrm>
            <a:custGeom>
              <a:avLst/>
              <a:gdLst/>
              <a:ahLst/>
              <a:cxnLst/>
              <a:rect l="l" t="t" r="r" b="b"/>
              <a:pathLst>
                <a:path w="2382" h="2394" extrusionOk="0">
                  <a:moveTo>
                    <a:pt x="1" y="2393"/>
                  </a:moveTo>
                  <a:lnTo>
                    <a:pt x="238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9"/>
            <p:cNvSpPr/>
            <p:nvPr/>
          </p:nvSpPr>
          <p:spPr>
            <a:xfrm>
              <a:off x="2935419" y="987358"/>
              <a:ext cx="22310" cy="21940"/>
            </a:xfrm>
            <a:custGeom>
              <a:avLst/>
              <a:gdLst/>
              <a:ahLst/>
              <a:cxnLst/>
              <a:rect l="l" t="t" r="r" b="b"/>
              <a:pathLst>
                <a:path w="724" h="712" extrusionOk="0">
                  <a:moveTo>
                    <a:pt x="724" y="0"/>
                  </a:moveTo>
                  <a:lnTo>
                    <a:pt x="0" y="712"/>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9"/>
            <p:cNvSpPr/>
            <p:nvPr/>
          </p:nvSpPr>
          <p:spPr>
            <a:xfrm>
              <a:off x="2904018" y="1029698"/>
              <a:ext cx="11371" cy="11371"/>
            </a:xfrm>
            <a:custGeom>
              <a:avLst/>
              <a:gdLst/>
              <a:ahLst/>
              <a:cxnLst/>
              <a:rect l="l" t="t" r="r" b="b"/>
              <a:pathLst>
                <a:path w="369" h="369" extrusionOk="0">
                  <a:moveTo>
                    <a:pt x="369" y="0"/>
                  </a:moveTo>
                  <a:lnTo>
                    <a:pt x="1" y="368"/>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9"/>
            <p:cNvSpPr/>
            <p:nvPr/>
          </p:nvSpPr>
          <p:spPr>
            <a:xfrm>
              <a:off x="2878318" y="1059927"/>
              <a:ext cx="6471" cy="6471"/>
            </a:xfrm>
            <a:custGeom>
              <a:avLst/>
              <a:gdLst/>
              <a:ahLst/>
              <a:cxnLst/>
              <a:rect l="l" t="t" r="r" b="b"/>
              <a:pathLst>
                <a:path w="210" h="210" extrusionOk="0">
                  <a:moveTo>
                    <a:pt x="209" y="1"/>
                  </a:moveTo>
                  <a:lnTo>
                    <a:pt x="1" y="209"/>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9"/>
            <p:cNvSpPr/>
            <p:nvPr/>
          </p:nvSpPr>
          <p:spPr>
            <a:xfrm>
              <a:off x="3124808" y="708359"/>
              <a:ext cx="73371" cy="73371"/>
            </a:xfrm>
            <a:custGeom>
              <a:avLst/>
              <a:gdLst/>
              <a:ahLst/>
              <a:cxnLst/>
              <a:rect l="l" t="t" r="r" b="b"/>
              <a:pathLst>
                <a:path w="2381" h="2381" extrusionOk="0">
                  <a:moveTo>
                    <a:pt x="2381" y="0"/>
                  </a:moveTo>
                  <a:lnTo>
                    <a:pt x="1" y="238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9"/>
            <p:cNvSpPr/>
            <p:nvPr/>
          </p:nvSpPr>
          <p:spPr>
            <a:xfrm>
              <a:off x="3219317" y="664879"/>
              <a:ext cx="22341" cy="22310"/>
            </a:xfrm>
            <a:custGeom>
              <a:avLst/>
              <a:gdLst/>
              <a:ahLst/>
              <a:cxnLst/>
              <a:rect l="l" t="t" r="r" b="b"/>
              <a:pathLst>
                <a:path w="725" h="724" extrusionOk="0">
                  <a:moveTo>
                    <a:pt x="1" y="724"/>
                  </a:moveTo>
                  <a:lnTo>
                    <a:pt x="725"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9"/>
            <p:cNvSpPr/>
            <p:nvPr/>
          </p:nvSpPr>
          <p:spPr>
            <a:xfrm>
              <a:off x="3261657" y="633478"/>
              <a:ext cx="11402" cy="11371"/>
            </a:xfrm>
            <a:custGeom>
              <a:avLst/>
              <a:gdLst/>
              <a:ahLst/>
              <a:cxnLst/>
              <a:rect l="l" t="t" r="r" b="b"/>
              <a:pathLst>
                <a:path w="370" h="369" extrusionOk="0">
                  <a:moveTo>
                    <a:pt x="1" y="369"/>
                  </a:moveTo>
                  <a:lnTo>
                    <a:pt x="369"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9"/>
            <p:cNvSpPr/>
            <p:nvPr/>
          </p:nvSpPr>
          <p:spPr>
            <a:xfrm>
              <a:off x="3292287" y="607779"/>
              <a:ext cx="6471" cy="6841"/>
            </a:xfrm>
            <a:custGeom>
              <a:avLst/>
              <a:gdLst/>
              <a:ahLst/>
              <a:cxnLst/>
              <a:rect l="l" t="t" r="r" b="b"/>
              <a:pathLst>
                <a:path w="210" h="222" extrusionOk="0">
                  <a:moveTo>
                    <a:pt x="1" y="221"/>
                  </a:moveTo>
                  <a:lnTo>
                    <a:pt x="209"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9"/>
            <p:cNvSpPr/>
            <p:nvPr/>
          </p:nvSpPr>
          <p:spPr>
            <a:xfrm>
              <a:off x="3124808" y="892448"/>
              <a:ext cx="73371" cy="73771"/>
            </a:xfrm>
            <a:custGeom>
              <a:avLst/>
              <a:gdLst/>
              <a:ahLst/>
              <a:cxnLst/>
              <a:rect l="l" t="t" r="r" b="b"/>
              <a:pathLst>
                <a:path w="2381" h="2394" extrusionOk="0">
                  <a:moveTo>
                    <a:pt x="2381" y="2393"/>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9"/>
            <p:cNvSpPr/>
            <p:nvPr/>
          </p:nvSpPr>
          <p:spPr>
            <a:xfrm>
              <a:off x="3219317" y="987358"/>
              <a:ext cx="22341" cy="21940"/>
            </a:xfrm>
            <a:custGeom>
              <a:avLst/>
              <a:gdLst/>
              <a:ahLst/>
              <a:cxnLst/>
              <a:rect l="l" t="t" r="r" b="b"/>
              <a:pathLst>
                <a:path w="725" h="712" extrusionOk="0">
                  <a:moveTo>
                    <a:pt x="1" y="0"/>
                  </a:moveTo>
                  <a:lnTo>
                    <a:pt x="725" y="712"/>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9"/>
            <p:cNvSpPr/>
            <p:nvPr/>
          </p:nvSpPr>
          <p:spPr>
            <a:xfrm>
              <a:off x="3261657" y="1029698"/>
              <a:ext cx="11402" cy="11371"/>
            </a:xfrm>
            <a:custGeom>
              <a:avLst/>
              <a:gdLst/>
              <a:ahLst/>
              <a:cxnLst/>
              <a:rect l="l" t="t" r="r" b="b"/>
              <a:pathLst>
                <a:path w="370" h="369" extrusionOk="0">
                  <a:moveTo>
                    <a:pt x="1" y="0"/>
                  </a:moveTo>
                  <a:lnTo>
                    <a:pt x="369" y="368"/>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9"/>
            <p:cNvSpPr/>
            <p:nvPr/>
          </p:nvSpPr>
          <p:spPr>
            <a:xfrm>
              <a:off x="3292287" y="1059927"/>
              <a:ext cx="6471" cy="6471"/>
            </a:xfrm>
            <a:custGeom>
              <a:avLst/>
              <a:gdLst/>
              <a:ahLst/>
              <a:cxnLst/>
              <a:rect l="l" t="t" r="r" b="b"/>
              <a:pathLst>
                <a:path w="210" h="210" extrusionOk="0">
                  <a:moveTo>
                    <a:pt x="1" y="1"/>
                  </a:moveTo>
                  <a:lnTo>
                    <a:pt x="209" y="209"/>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 name="Google Shape;705;p29"/>
          <p:cNvGrpSpPr/>
          <p:nvPr/>
        </p:nvGrpSpPr>
        <p:grpSpPr>
          <a:xfrm rot="5400000">
            <a:off x="850962" y="4102488"/>
            <a:ext cx="1452074" cy="652894"/>
            <a:chOff x="2322940" y="3715040"/>
            <a:chExt cx="965218" cy="357300"/>
          </a:xfrm>
        </p:grpSpPr>
        <p:sp>
          <p:nvSpPr>
            <p:cNvPr id="706" name="Google Shape;706;p29"/>
            <p:cNvSpPr/>
            <p:nvPr/>
          </p:nvSpPr>
          <p:spPr>
            <a:xfrm>
              <a:off x="2322940" y="3715040"/>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9"/>
            <p:cNvSpPr/>
            <p:nvPr/>
          </p:nvSpPr>
          <p:spPr>
            <a:xfrm>
              <a:off x="2322940" y="3795591"/>
              <a:ext cx="965218" cy="34051"/>
            </a:xfrm>
            <a:custGeom>
              <a:avLst/>
              <a:gdLst/>
              <a:ahLst/>
              <a:cxnLst/>
              <a:rect l="l" t="t" r="r" b="b"/>
              <a:pathLst>
                <a:path w="31323" h="1105" extrusionOk="0">
                  <a:moveTo>
                    <a:pt x="1" y="0"/>
                  </a:moveTo>
                  <a:lnTo>
                    <a:pt x="1" y="1104"/>
                  </a:lnTo>
                  <a:lnTo>
                    <a:pt x="31323" y="1104"/>
                  </a:lnTo>
                  <a:lnTo>
                    <a:pt x="313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9"/>
            <p:cNvSpPr/>
            <p:nvPr/>
          </p:nvSpPr>
          <p:spPr>
            <a:xfrm>
              <a:off x="2322940" y="3876480"/>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9"/>
            <p:cNvSpPr/>
            <p:nvPr/>
          </p:nvSpPr>
          <p:spPr>
            <a:xfrm>
              <a:off x="2322940" y="3957400"/>
              <a:ext cx="965218" cy="34051"/>
            </a:xfrm>
            <a:custGeom>
              <a:avLst/>
              <a:gdLst/>
              <a:ahLst/>
              <a:cxnLst/>
              <a:rect l="l" t="t" r="r" b="b"/>
              <a:pathLst>
                <a:path w="31323" h="1105" extrusionOk="0">
                  <a:moveTo>
                    <a:pt x="1" y="0"/>
                  </a:moveTo>
                  <a:lnTo>
                    <a:pt x="1" y="1104"/>
                  </a:lnTo>
                  <a:lnTo>
                    <a:pt x="31323" y="1104"/>
                  </a:lnTo>
                  <a:lnTo>
                    <a:pt x="313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9"/>
            <p:cNvSpPr/>
            <p:nvPr/>
          </p:nvSpPr>
          <p:spPr>
            <a:xfrm>
              <a:off x="2322940" y="4038289"/>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 name="Google Shape;711;p29"/>
          <p:cNvSpPr/>
          <p:nvPr/>
        </p:nvSpPr>
        <p:spPr>
          <a:xfrm rot="5400000">
            <a:off x="1300262" y="4397818"/>
            <a:ext cx="1452056" cy="62220"/>
          </a:xfrm>
          <a:custGeom>
            <a:avLst/>
            <a:gdLst/>
            <a:ahLst/>
            <a:cxnLst/>
            <a:rect l="l" t="t" r="r" b="b"/>
            <a:pathLst>
              <a:path w="31323" h="1105" extrusionOk="0">
                <a:moveTo>
                  <a:pt x="1" y="1"/>
                </a:moveTo>
                <a:lnTo>
                  <a:pt x="1" y="1105"/>
                </a:lnTo>
                <a:lnTo>
                  <a:pt x="31323" y="1105"/>
                </a:lnTo>
                <a:lnTo>
                  <a:pt x="31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9"/>
          <p:cNvSpPr/>
          <p:nvPr/>
        </p:nvSpPr>
        <p:spPr>
          <a:xfrm rot="5400000">
            <a:off x="413507" y="4397818"/>
            <a:ext cx="1452056" cy="62220"/>
          </a:xfrm>
          <a:custGeom>
            <a:avLst/>
            <a:gdLst/>
            <a:ahLst/>
            <a:cxnLst/>
            <a:rect l="l" t="t" r="r" b="b"/>
            <a:pathLst>
              <a:path w="31323" h="1105" extrusionOk="0">
                <a:moveTo>
                  <a:pt x="1" y="1"/>
                </a:moveTo>
                <a:lnTo>
                  <a:pt x="1" y="1105"/>
                </a:lnTo>
                <a:lnTo>
                  <a:pt x="31323" y="1105"/>
                </a:lnTo>
                <a:lnTo>
                  <a:pt x="31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9"/>
          <p:cNvSpPr/>
          <p:nvPr/>
        </p:nvSpPr>
        <p:spPr>
          <a:xfrm>
            <a:off x="7403726" y="673313"/>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9"/>
          <p:cNvSpPr/>
          <p:nvPr/>
        </p:nvSpPr>
        <p:spPr>
          <a:xfrm>
            <a:off x="2279138" y="3953888"/>
            <a:ext cx="266254" cy="266254"/>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picture containing icon&#10;&#10;Description automatically generated">
            <a:extLst>
              <a:ext uri="{FF2B5EF4-FFF2-40B4-BE49-F238E27FC236}">
                <a16:creationId xmlns:a16="http://schemas.microsoft.com/office/drawing/2014/main" id="{BB1375D3-7CC4-6F0C-0047-67A4FDCF750B}"/>
              </a:ext>
            </a:extLst>
          </p:cNvPr>
          <p:cNvPicPr>
            <a:picLocks noChangeAspect="1"/>
          </p:cNvPicPr>
          <p:nvPr/>
        </p:nvPicPr>
        <p:blipFill>
          <a:blip r:embed="rId3"/>
          <a:stretch>
            <a:fillRect/>
          </a:stretch>
        </p:blipFill>
        <p:spPr>
          <a:xfrm rot="5400000">
            <a:off x="-298349" y="1210784"/>
            <a:ext cx="1605111" cy="1605111"/>
          </a:xfrm>
          <a:prstGeom prst="rect">
            <a:avLst/>
          </a:prstGeom>
        </p:spPr>
      </p:pic>
      <p:pic>
        <p:nvPicPr>
          <p:cNvPr id="5" name="Picture 4" descr="A picture containing worm&#10;&#10;Description automatically generated">
            <a:extLst>
              <a:ext uri="{FF2B5EF4-FFF2-40B4-BE49-F238E27FC236}">
                <a16:creationId xmlns:a16="http://schemas.microsoft.com/office/drawing/2014/main" id="{F30C0276-7F12-6ED5-A700-F17445051B66}"/>
              </a:ext>
            </a:extLst>
          </p:cNvPr>
          <p:cNvPicPr>
            <a:picLocks noChangeAspect="1"/>
          </p:cNvPicPr>
          <p:nvPr/>
        </p:nvPicPr>
        <p:blipFill>
          <a:blip r:embed="rId4"/>
          <a:stretch>
            <a:fillRect/>
          </a:stretch>
        </p:blipFill>
        <p:spPr>
          <a:xfrm>
            <a:off x="-416737" y="4288614"/>
            <a:ext cx="1183398" cy="1183398"/>
          </a:xfrm>
          <a:prstGeom prst="rect">
            <a:avLst/>
          </a:prstGeom>
        </p:spPr>
      </p:pic>
      <p:pic>
        <p:nvPicPr>
          <p:cNvPr id="9" name="Picture 8" descr="A picture containing arrow&#10;&#10;Description automatically generated">
            <a:extLst>
              <a:ext uri="{FF2B5EF4-FFF2-40B4-BE49-F238E27FC236}">
                <a16:creationId xmlns:a16="http://schemas.microsoft.com/office/drawing/2014/main" id="{5C23A78A-E7EA-536B-1071-348285FD10EE}"/>
              </a:ext>
            </a:extLst>
          </p:cNvPr>
          <p:cNvPicPr>
            <a:picLocks noChangeAspect="1"/>
          </p:cNvPicPr>
          <p:nvPr/>
        </p:nvPicPr>
        <p:blipFill rotWithShape="1">
          <a:blip r:embed="rId5"/>
          <a:srcRect r="35208"/>
          <a:stretch/>
        </p:blipFill>
        <p:spPr>
          <a:xfrm rot="5400000">
            <a:off x="163041" y="-111532"/>
            <a:ext cx="904169" cy="1395496"/>
          </a:xfrm>
          <a:prstGeom prst="rect">
            <a:avLst/>
          </a:prstGeom>
        </p:spPr>
      </p:pic>
      <p:pic>
        <p:nvPicPr>
          <p:cNvPr id="6" name="Picture 5" descr="A picture containing worm&#10;&#10;Description automatically generated">
            <a:extLst>
              <a:ext uri="{FF2B5EF4-FFF2-40B4-BE49-F238E27FC236}">
                <a16:creationId xmlns:a16="http://schemas.microsoft.com/office/drawing/2014/main" id="{A03CC0C9-E2E1-1631-B6C4-8CB6D94FE81F}"/>
              </a:ext>
            </a:extLst>
          </p:cNvPr>
          <p:cNvPicPr>
            <a:picLocks noChangeAspect="1"/>
          </p:cNvPicPr>
          <p:nvPr/>
        </p:nvPicPr>
        <p:blipFill rotWithShape="1">
          <a:blip r:embed="rId4"/>
          <a:srcRect l="37100" t="8362" r="-1683" b="-8362"/>
          <a:stretch/>
        </p:blipFill>
        <p:spPr>
          <a:xfrm rot="10800000">
            <a:off x="259016" y="3735728"/>
            <a:ext cx="764277" cy="1183398"/>
          </a:xfrm>
          <a:prstGeom prst="rect">
            <a:avLst/>
          </a:prstGeom>
        </p:spPr>
      </p:pic>
      <p:pic>
        <p:nvPicPr>
          <p:cNvPr id="8" name="Picture 7" descr="A picture containing arrow&#10;&#10;Description automatically generated">
            <a:extLst>
              <a:ext uri="{FF2B5EF4-FFF2-40B4-BE49-F238E27FC236}">
                <a16:creationId xmlns:a16="http://schemas.microsoft.com/office/drawing/2014/main" id="{2878D49A-9B54-AAC7-580E-0AB0C4590386}"/>
              </a:ext>
            </a:extLst>
          </p:cNvPr>
          <p:cNvPicPr>
            <a:picLocks noChangeAspect="1"/>
          </p:cNvPicPr>
          <p:nvPr/>
        </p:nvPicPr>
        <p:blipFill>
          <a:blip r:embed="rId5"/>
          <a:stretch>
            <a:fillRect/>
          </a:stretch>
        </p:blipFill>
        <p:spPr>
          <a:xfrm rot="5400000">
            <a:off x="-509146" y="-496517"/>
            <a:ext cx="1395496" cy="1395496"/>
          </a:xfrm>
          <a:prstGeom prst="rect">
            <a:avLst/>
          </a:prstGeom>
        </p:spPr>
      </p:pic>
      <p:sp>
        <p:nvSpPr>
          <p:cNvPr id="2" name="TextBox 1">
            <a:extLst>
              <a:ext uri="{FF2B5EF4-FFF2-40B4-BE49-F238E27FC236}">
                <a16:creationId xmlns:a16="http://schemas.microsoft.com/office/drawing/2014/main" id="{A962B9F5-0803-D767-4E15-7EB16C178DD2}"/>
              </a:ext>
            </a:extLst>
          </p:cNvPr>
          <p:cNvSpPr txBox="1"/>
          <p:nvPr/>
        </p:nvSpPr>
        <p:spPr>
          <a:xfrm>
            <a:off x="3743015" y="3325159"/>
            <a:ext cx="3261553" cy="276999"/>
          </a:xfrm>
          <a:prstGeom prst="rect">
            <a:avLst/>
          </a:prstGeom>
          <a:noFill/>
        </p:spPr>
        <p:txBody>
          <a:bodyPr wrap="square">
            <a:spAutoFit/>
          </a:bodyPr>
          <a:lstStyle/>
          <a:p>
            <a:r>
              <a:rPr lang="en-US" sz="1200" b="0" i="0">
                <a:solidFill>
                  <a:srgbClr val="292929"/>
                </a:solidFill>
                <a:effectLst/>
                <a:latin typeface="+mn-lt"/>
              </a:rPr>
              <a:t>Using Scikit-learn function </a:t>
            </a:r>
            <a:r>
              <a:rPr lang="en-US" sz="1200" b="0" i="0" u="sng" err="1">
                <a:solidFill>
                  <a:schemeClr val="bg2"/>
                </a:solidFill>
                <a:effectLst/>
                <a:latin typeface="+mn-lt"/>
              </a:rPr>
              <a:t>GridSearchCV</a:t>
            </a:r>
            <a:r>
              <a:rPr lang="en-US" sz="1200" b="0" i="0">
                <a:solidFill>
                  <a:srgbClr val="292929"/>
                </a:solidFill>
                <a:effectLst/>
                <a:latin typeface="+mn-lt"/>
              </a:rPr>
              <a:t> </a:t>
            </a:r>
          </a:p>
        </p:txBody>
      </p:sp>
    </p:spTree>
    <p:extLst>
      <p:ext uri="{BB962C8B-B14F-4D97-AF65-F5344CB8AC3E}">
        <p14:creationId xmlns:p14="http://schemas.microsoft.com/office/powerpoint/2010/main" val="3038863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10"/>
                                        </p:tgtEl>
                                        <p:attrNameLst>
                                          <p:attrName>style.visibility</p:attrName>
                                        </p:attrNameLst>
                                      </p:cBhvr>
                                      <p:to>
                                        <p:strVal val="visible"/>
                                      </p:to>
                                    </p:set>
                                    <p:anim calcmode="lin" valueType="num">
                                      <p:cBhvr additive="base">
                                        <p:cTn id="7" dur="500"/>
                                        <p:tgtEl>
                                          <p:spTgt spid="610"/>
                                        </p:tgtEl>
                                        <p:attrNameLst>
                                          <p:attrName>ppt_y</p:attrName>
                                        </p:attrNameLst>
                                      </p:cBhvr>
                                      <p:tavLst>
                                        <p:tav tm="0">
                                          <p:val>
                                            <p:strVal val="#ppt_y+#ppt_h*1.125000"/>
                                          </p:val>
                                        </p:tav>
                                        <p:tav tm="100000">
                                          <p:val>
                                            <p:strVal val="#ppt_y"/>
                                          </p:val>
                                        </p:tav>
                                      </p:tavLst>
                                    </p:anim>
                                    <p:animEffect transition="in" filter="wipe(up)">
                                      <p:cBhvr>
                                        <p:cTn id="8" dur="500"/>
                                        <p:tgtEl>
                                          <p:spTgt spid="610"/>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0" grpId="0"/>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8" name="Google Shape;838;p31"/>
          <p:cNvSpPr txBox="1">
            <a:spLocks noGrp="1"/>
          </p:cNvSpPr>
          <p:nvPr>
            <p:ph type="title" idx="2"/>
          </p:nvPr>
        </p:nvSpPr>
        <p:spPr>
          <a:xfrm>
            <a:off x="2637175" y="2405508"/>
            <a:ext cx="5050048" cy="1062221"/>
          </a:xfrm>
          <a:prstGeom prst="rect">
            <a:avLst/>
          </a:prstGeom>
          <a:noFill/>
          <a:ln>
            <a:noFill/>
          </a:ln>
        </p:spPr>
        <p:txBody>
          <a:bodyPr spcFirstLastPara="1" wrap="square" lIns="91425" tIns="91425" rIns="91425" bIns="91425" anchor="ctr" anchorCtr="0">
            <a:noAutofit/>
          </a:bodyPr>
          <a:lstStyle/>
          <a:p>
            <a:pPr>
              <a:lnSpc>
                <a:spcPct val="90000"/>
              </a:lnSpc>
              <a:buClr>
                <a:srgbClr val="191919"/>
              </a:buClr>
              <a:buSzPts val="5200"/>
            </a:pPr>
            <a:r>
              <a:rPr lang="en-US" dirty="0">
                <a:latin typeface="STHupo" panose="02010800040101010101" pitchFamily="2" charset="-122"/>
                <a:ea typeface="STHupo" panose="02010800040101010101" pitchFamily="2" charset="-122"/>
              </a:rPr>
              <a:t>Feature Selection</a:t>
            </a:r>
            <a:endParaRPr dirty="0">
              <a:latin typeface="STHupo" panose="02010800040101010101" pitchFamily="2" charset="-122"/>
              <a:ea typeface="STHupo" panose="02010800040101010101" pitchFamily="2" charset="-122"/>
            </a:endParaRPr>
          </a:p>
        </p:txBody>
      </p:sp>
      <p:sp>
        <p:nvSpPr>
          <p:cNvPr id="839" name="Google Shape;839;p31"/>
          <p:cNvSpPr txBox="1">
            <a:spLocks noGrp="1"/>
          </p:cNvSpPr>
          <p:nvPr>
            <p:ph type="title"/>
          </p:nvPr>
        </p:nvSpPr>
        <p:spPr>
          <a:xfrm>
            <a:off x="4511648" y="1152369"/>
            <a:ext cx="1376400" cy="1377600"/>
          </a:xfrm>
          <a:prstGeom prst="rect">
            <a:avLst/>
          </a:prstGeom>
          <a:solidFill>
            <a:srgbClr val="7A54A1"/>
          </a:solidFill>
        </p:spPr>
        <p:txBody>
          <a:bodyPr spcFirstLastPara="1" wrap="square" lIns="91425" tIns="91425" rIns="91425" bIns="91425" anchor="ctr" anchorCtr="0">
            <a:noAutofit/>
          </a:bodyPr>
          <a:lstStyle/>
          <a:p>
            <a:pPr marL="0" lvl="0" indent="0">
              <a:lnSpc>
                <a:spcPct val="90000"/>
              </a:lnSpc>
              <a:buClr>
                <a:srgbClr val="191919"/>
              </a:buClr>
              <a:buSzPts val="5200"/>
            </a:pPr>
            <a:r>
              <a:rPr lang="en" sz="7200" dirty="0">
                <a:solidFill>
                  <a:schemeClr val="bg1"/>
                </a:solidFill>
                <a:latin typeface="STHupo" panose="02010800040101010101" pitchFamily="2" charset="-122"/>
                <a:ea typeface="STHupo" panose="02010800040101010101" pitchFamily="2" charset="-122"/>
              </a:rPr>
              <a:t>02</a:t>
            </a:r>
            <a:endParaRPr sz="7200" dirty="0">
              <a:solidFill>
                <a:schemeClr val="bg1"/>
              </a:solidFill>
              <a:latin typeface="STHupo" panose="02010800040101010101" pitchFamily="2" charset="-122"/>
              <a:ea typeface="STHupo" panose="02010800040101010101" pitchFamily="2" charset="-122"/>
            </a:endParaRPr>
          </a:p>
        </p:txBody>
      </p:sp>
      <p:sp>
        <p:nvSpPr>
          <p:cNvPr id="840" name="Google Shape;840;p31"/>
          <p:cNvSpPr/>
          <p:nvPr/>
        </p:nvSpPr>
        <p:spPr>
          <a:xfrm>
            <a:off x="4608" y="2189100"/>
            <a:ext cx="1028700" cy="1038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1"/>
          <p:cNvSpPr/>
          <p:nvPr/>
        </p:nvSpPr>
        <p:spPr>
          <a:xfrm>
            <a:off x="4620" y="3227400"/>
            <a:ext cx="1028700" cy="1916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1"/>
          <p:cNvSpPr/>
          <p:nvPr/>
        </p:nvSpPr>
        <p:spPr>
          <a:xfrm>
            <a:off x="8115300" y="-12"/>
            <a:ext cx="1028700" cy="1038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7" name="Google Shape;917;p31"/>
          <p:cNvGrpSpPr/>
          <p:nvPr/>
        </p:nvGrpSpPr>
        <p:grpSpPr>
          <a:xfrm>
            <a:off x="8232209" y="104833"/>
            <a:ext cx="794882" cy="828632"/>
            <a:chOff x="2747509" y="475829"/>
            <a:chExt cx="677129" cy="705879"/>
          </a:xfrm>
        </p:grpSpPr>
        <p:sp>
          <p:nvSpPr>
            <p:cNvPr id="918" name="Google Shape;918;p31"/>
            <p:cNvSpPr/>
            <p:nvPr/>
          </p:nvSpPr>
          <p:spPr>
            <a:xfrm>
              <a:off x="3039758" y="594559"/>
              <a:ext cx="98331" cy="173550"/>
            </a:xfrm>
            <a:custGeom>
              <a:avLst/>
              <a:gdLst/>
              <a:ahLst/>
              <a:cxnLst/>
              <a:rect l="l" t="t" r="r" b="b"/>
              <a:pathLst>
                <a:path w="3191" h="5632" extrusionOk="0">
                  <a:moveTo>
                    <a:pt x="1472" y="0"/>
                  </a:moveTo>
                  <a:cubicBezTo>
                    <a:pt x="0" y="0"/>
                    <a:pt x="1472" y="5631"/>
                    <a:pt x="1472" y="5631"/>
                  </a:cubicBezTo>
                  <a:cubicBezTo>
                    <a:pt x="1472" y="5631"/>
                    <a:pt x="3190" y="0"/>
                    <a:pt x="147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1"/>
            <p:cNvSpPr/>
            <p:nvPr/>
          </p:nvSpPr>
          <p:spPr>
            <a:xfrm>
              <a:off x="3068478" y="534069"/>
              <a:ext cx="34451" cy="34420"/>
            </a:xfrm>
            <a:custGeom>
              <a:avLst/>
              <a:gdLst/>
              <a:ahLst/>
              <a:cxnLst/>
              <a:rect l="l" t="t" r="r" b="b"/>
              <a:pathLst>
                <a:path w="1118" h="1117" extrusionOk="0">
                  <a:moveTo>
                    <a:pt x="565" y="0"/>
                  </a:moveTo>
                  <a:cubicBezTo>
                    <a:pt x="258" y="0"/>
                    <a:pt x="1" y="258"/>
                    <a:pt x="1" y="565"/>
                  </a:cubicBezTo>
                  <a:cubicBezTo>
                    <a:pt x="1" y="871"/>
                    <a:pt x="258" y="1117"/>
                    <a:pt x="565" y="1117"/>
                  </a:cubicBezTo>
                  <a:cubicBezTo>
                    <a:pt x="872" y="1117"/>
                    <a:pt x="1117" y="871"/>
                    <a:pt x="1117" y="565"/>
                  </a:cubicBezTo>
                  <a:cubicBezTo>
                    <a:pt x="1117" y="258"/>
                    <a:pt x="872" y="0"/>
                    <a:pt x="56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1"/>
            <p:cNvSpPr/>
            <p:nvPr/>
          </p:nvSpPr>
          <p:spPr>
            <a:xfrm>
              <a:off x="3068478" y="475829"/>
              <a:ext cx="34451" cy="34451"/>
            </a:xfrm>
            <a:custGeom>
              <a:avLst/>
              <a:gdLst/>
              <a:ahLst/>
              <a:cxnLst/>
              <a:rect l="l" t="t" r="r" b="b"/>
              <a:pathLst>
                <a:path w="1118" h="1118" extrusionOk="0">
                  <a:moveTo>
                    <a:pt x="565" y="1"/>
                  </a:moveTo>
                  <a:cubicBezTo>
                    <a:pt x="258" y="1"/>
                    <a:pt x="1" y="258"/>
                    <a:pt x="1" y="565"/>
                  </a:cubicBezTo>
                  <a:cubicBezTo>
                    <a:pt x="1" y="872"/>
                    <a:pt x="258" y="1117"/>
                    <a:pt x="565" y="1117"/>
                  </a:cubicBezTo>
                  <a:cubicBezTo>
                    <a:pt x="872" y="1117"/>
                    <a:pt x="1117" y="872"/>
                    <a:pt x="1117" y="565"/>
                  </a:cubicBezTo>
                  <a:cubicBezTo>
                    <a:pt x="1117" y="258"/>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1"/>
            <p:cNvSpPr/>
            <p:nvPr/>
          </p:nvSpPr>
          <p:spPr>
            <a:xfrm>
              <a:off x="3039758" y="889428"/>
              <a:ext cx="98331" cy="173581"/>
            </a:xfrm>
            <a:custGeom>
              <a:avLst/>
              <a:gdLst/>
              <a:ahLst/>
              <a:cxnLst/>
              <a:rect l="l" t="t" r="r" b="b"/>
              <a:pathLst>
                <a:path w="3191" h="5633" extrusionOk="0">
                  <a:moveTo>
                    <a:pt x="1472" y="1"/>
                  </a:moveTo>
                  <a:cubicBezTo>
                    <a:pt x="1472" y="1"/>
                    <a:pt x="0" y="5632"/>
                    <a:pt x="1472" y="5632"/>
                  </a:cubicBezTo>
                  <a:cubicBezTo>
                    <a:pt x="3190" y="5632"/>
                    <a:pt x="1472" y="1"/>
                    <a:pt x="147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1"/>
            <p:cNvSpPr/>
            <p:nvPr/>
          </p:nvSpPr>
          <p:spPr>
            <a:xfrm>
              <a:off x="3068478" y="1089047"/>
              <a:ext cx="34451" cy="34451"/>
            </a:xfrm>
            <a:custGeom>
              <a:avLst/>
              <a:gdLst/>
              <a:ahLst/>
              <a:cxnLst/>
              <a:rect l="l" t="t" r="r" b="b"/>
              <a:pathLst>
                <a:path w="1118" h="1118" extrusionOk="0">
                  <a:moveTo>
                    <a:pt x="565" y="1"/>
                  </a:moveTo>
                  <a:cubicBezTo>
                    <a:pt x="258" y="1"/>
                    <a:pt x="1" y="246"/>
                    <a:pt x="1" y="553"/>
                  </a:cubicBezTo>
                  <a:cubicBezTo>
                    <a:pt x="1" y="859"/>
                    <a:pt x="258" y="1117"/>
                    <a:pt x="565" y="1117"/>
                  </a:cubicBezTo>
                  <a:cubicBezTo>
                    <a:pt x="872" y="1117"/>
                    <a:pt x="1117" y="859"/>
                    <a:pt x="1117" y="553"/>
                  </a:cubicBezTo>
                  <a:cubicBezTo>
                    <a:pt x="1117" y="246"/>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1"/>
            <p:cNvSpPr/>
            <p:nvPr/>
          </p:nvSpPr>
          <p:spPr>
            <a:xfrm>
              <a:off x="3068478" y="1147257"/>
              <a:ext cx="34451" cy="34451"/>
            </a:xfrm>
            <a:custGeom>
              <a:avLst/>
              <a:gdLst/>
              <a:ahLst/>
              <a:cxnLst/>
              <a:rect l="l" t="t" r="r" b="b"/>
              <a:pathLst>
                <a:path w="1118" h="1118" extrusionOk="0">
                  <a:moveTo>
                    <a:pt x="565" y="1"/>
                  </a:moveTo>
                  <a:cubicBezTo>
                    <a:pt x="258" y="1"/>
                    <a:pt x="1" y="246"/>
                    <a:pt x="1" y="553"/>
                  </a:cubicBezTo>
                  <a:cubicBezTo>
                    <a:pt x="1" y="860"/>
                    <a:pt x="258" y="1117"/>
                    <a:pt x="565" y="1117"/>
                  </a:cubicBezTo>
                  <a:cubicBezTo>
                    <a:pt x="872" y="1117"/>
                    <a:pt x="1117" y="860"/>
                    <a:pt x="1117" y="553"/>
                  </a:cubicBezTo>
                  <a:cubicBezTo>
                    <a:pt x="1117" y="246"/>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1"/>
            <p:cNvSpPr/>
            <p:nvPr/>
          </p:nvSpPr>
          <p:spPr>
            <a:xfrm>
              <a:off x="3132758" y="815410"/>
              <a:ext cx="173550" cy="43572"/>
            </a:xfrm>
            <a:custGeom>
              <a:avLst/>
              <a:gdLst/>
              <a:ahLst/>
              <a:cxnLst/>
              <a:rect l="l" t="t" r="r" b="b"/>
              <a:pathLst>
                <a:path w="5632" h="1414" extrusionOk="0">
                  <a:moveTo>
                    <a:pt x="4172" y="1"/>
                  </a:moveTo>
                  <a:cubicBezTo>
                    <a:pt x="2503" y="1"/>
                    <a:pt x="0" y="759"/>
                    <a:pt x="0" y="759"/>
                  </a:cubicBezTo>
                  <a:cubicBezTo>
                    <a:pt x="0" y="759"/>
                    <a:pt x="2503" y="1413"/>
                    <a:pt x="4172" y="1413"/>
                  </a:cubicBezTo>
                  <a:cubicBezTo>
                    <a:pt x="5006" y="1413"/>
                    <a:pt x="5632" y="1249"/>
                    <a:pt x="5632" y="759"/>
                  </a:cubicBezTo>
                  <a:cubicBezTo>
                    <a:pt x="5632" y="190"/>
                    <a:pt x="5006" y="1"/>
                    <a:pt x="417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1"/>
            <p:cNvSpPr/>
            <p:nvPr/>
          </p:nvSpPr>
          <p:spPr>
            <a:xfrm>
              <a:off x="3331977" y="821019"/>
              <a:ext cx="34451" cy="34420"/>
            </a:xfrm>
            <a:custGeom>
              <a:avLst/>
              <a:gdLst/>
              <a:ahLst/>
              <a:cxnLst/>
              <a:rect l="l" t="t" r="r" b="b"/>
              <a:pathLst>
                <a:path w="1118" h="1117" extrusionOk="0">
                  <a:moveTo>
                    <a:pt x="565" y="0"/>
                  </a:moveTo>
                  <a:cubicBezTo>
                    <a:pt x="259" y="0"/>
                    <a:pt x="1" y="258"/>
                    <a:pt x="1" y="564"/>
                  </a:cubicBezTo>
                  <a:cubicBezTo>
                    <a:pt x="1" y="871"/>
                    <a:pt x="259" y="1117"/>
                    <a:pt x="565" y="1117"/>
                  </a:cubicBezTo>
                  <a:cubicBezTo>
                    <a:pt x="872" y="1117"/>
                    <a:pt x="1117" y="871"/>
                    <a:pt x="1117" y="564"/>
                  </a:cubicBezTo>
                  <a:cubicBezTo>
                    <a:pt x="1117" y="258"/>
                    <a:pt x="872" y="0"/>
                    <a:pt x="56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1"/>
            <p:cNvSpPr/>
            <p:nvPr/>
          </p:nvSpPr>
          <p:spPr>
            <a:xfrm>
              <a:off x="3390587" y="821019"/>
              <a:ext cx="34051" cy="34420"/>
            </a:xfrm>
            <a:custGeom>
              <a:avLst/>
              <a:gdLst/>
              <a:ahLst/>
              <a:cxnLst/>
              <a:rect l="l" t="t" r="r" b="b"/>
              <a:pathLst>
                <a:path w="1105" h="1117" extrusionOk="0">
                  <a:moveTo>
                    <a:pt x="553" y="0"/>
                  </a:moveTo>
                  <a:cubicBezTo>
                    <a:pt x="246" y="0"/>
                    <a:pt x="1" y="258"/>
                    <a:pt x="1" y="564"/>
                  </a:cubicBezTo>
                  <a:cubicBezTo>
                    <a:pt x="1" y="871"/>
                    <a:pt x="246" y="1117"/>
                    <a:pt x="553" y="1117"/>
                  </a:cubicBezTo>
                  <a:cubicBezTo>
                    <a:pt x="859" y="1117"/>
                    <a:pt x="1105" y="871"/>
                    <a:pt x="1105" y="564"/>
                  </a:cubicBezTo>
                  <a:cubicBezTo>
                    <a:pt x="1105" y="258"/>
                    <a:pt x="859"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1"/>
            <p:cNvSpPr/>
            <p:nvPr/>
          </p:nvSpPr>
          <p:spPr>
            <a:xfrm>
              <a:off x="2865838" y="815410"/>
              <a:ext cx="173550" cy="43572"/>
            </a:xfrm>
            <a:custGeom>
              <a:avLst/>
              <a:gdLst/>
              <a:ahLst/>
              <a:cxnLst/>
              <a:rect l="l" t="t" r="r" b="b"/>
              <a:pathLst>
                <a:path w="5632" h="1414" extrusionOk="0">
                  <a:moveTo>
                    <a:pt x="1461" y="1"/>
                  </a:moveTo>
                  <a:cubicBezTo>
                    <a:pt x="626" y="1"/>
                    <a:pt x="1" y="190"/>
                    <a:pt x="1" y="759"/>
                  </a:cubicBezTo>
                  <a:cubicBezTo>
                    <a:pt x="1" y="1249"/>
                    <a:pt x="626" y="1413"/>
                    <a:pt x="1461" y="1413"/>
                  </a:cubicBezTo>
                  <a:cubicBezTo>
                    <a:pt x="3129" y="1413"/>
                    <a:pt x="5632" y="759"/>
                    <a:pt x="5632" y="759"/>
                  </a:cubicBezTo>
                  <a:cubicBezTo>
                    <a:pt x="5632" y="759"/>
                    <a:pt x="3129" y="1"/>
                    <a:pt x="146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1"/>
            <p:cNvSpPr/>
            <p:nvPr/>
          </p:nvSpPr>
          <p:spPr>
            <a:xfrm>
              <a:off x="2805718" y="821019"/>
              <a:ext cx="34081" cy="34420"/>
            </a:xfrm>
            <a:custGeom>
              <a:avLst/>
              <a:gdLst/>
              <a:ahLst/>
              <a:cxnLst/>
              <a:rect l="l" t="t" r="r" b="b"/>
              <a:pathLst>
                <a:path w="1106" h="1117" extrusionOk="0">
                  <a:moveTo>
                    <a:pt x="553" y="0"/>
                  </a:moveTo>
                  <a:cubicBezTo>
                    <a:pt x="246" y="0"/>
                    <a:pt x="1" y="258"/>
                    <a:pt x="1" y="564"/>
                  </a:cubicBezTo>
                  <a:cubicBezTo>
                    <a:pt x="1" y="871"/>
                    <a:pt x="246" y="1117"/>
                    <a:pt x="553" y="1117"/>
                  </a:cubicBezTo>
                  <a:cubicBezTo>
                    <a:pt x="860" y="1117"/>
                    <a:pt x="1105" y="871"/>
                    <a:pt x="1105" y="564"/>
                  </a:cubicBezTo>
                  <a:cubicBezTo>
                    <a:pt x="1105" y="258"/>
                    <a:pt x="860"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1"/>
            <p:cNvSpPr/>
            <p:nvPr/>
          </p:nvSpPr>
          <p:spPr>
            <a:xfrm>
              <a:off x="2747509" y="821019"/>
              <a:ext cx="34051" cy="34420"/>
            </a:xfrm>
            <a:custGeom>
              <a:avLst/>
              <a:gdLst/>
              <a:ahLst/>
              <a:cxnLst/>
              <a:rect l="l" t="t" r="r" b="b"/>
              <a:pathLst>
                <a:path w="1105" h="1117" extrusionOk="0">
                  <a:moveTo>
                    <a:pt x="553" y="0"/>
                  </a:moveTo>
                  <a:cubicBezTo>
                    <a:pt x="246" y="0"/>
                    <a:pt x="1" y="258"/>
                    <a:pt x="1" y="564"/>
                  </a:cubicBezTo>
                  <a:cubicBezTo>
                    <a:pt x="1" y="871"/>
                    <a:pt x="246" y="1117"/>
                    <a:pt x="553" y="1117"/>
                  </a:cubicBezTo>
                  <a:cubicBezTo>
                    <a:pt x="859" y="1117"/>
                    <a:pt x="1105" y="871"/>
                    <a:pt x="1105" y="564"/>
                  </a:cubicBezTo>
                  <a:cubicBezTo>
                    <a:pt x="1105" y="258"/>
                    <a:pt x="859"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1"/>
            <p:cNvSpPr/>
            <p:nvPr/>
          </p:nvSpPr>
          <p:spPr>
            <a:xfrm>
              <a:off x="3039358" y="784349"/>
              <a:ext cx="91921" cy="87361"/>
            </a:xfrm>
            <a:custGeom>
              <a:avLst/>
              <a:gdLst/>
              <a:ahLst/>
              <a:cxnLst/>
              <a:rect l="l" t="t" r="r" b="b"/>
              <a:pathLst>
                <a:path w="2983" h="2835" extrusionOk="0">
                  <a:moveTo>
                    <a:pt x="1485" y="0"/>
                  </a:moveTo>
                  <a:lnTo>
                    <a:pt x="1032" y="932"/>
                  </a:lnTo>
                  <a:lnTo>
                    <a:pt x="1" y="1080"/>
                  </a:lnTo>
                  <a:lnTo>
                    <a:pt x="749" y="1804"/>
                  </a:lnTo>
                  <a:lnTo>
                    <a:pt x="565" y="2834"/>
                  </a:lnTo>
                  <a:lnTo>
                    <a:pt x="1485" y="2356"/>
                  </a:lnTo>
                  <a:lnTo>
                    <a:pt x="2418" y="2834"/>
                  </a:lnTo>
                  <a:lnTo>
                    <a:pt x="2234" y="1804"/>
                  </a:lnTo>
                  <a:lnTo>
                    <a:pt x="2982" y="1080"/>
                  </a:lnTo>
                  <a:lnTo>
                    <a:pt x="1952" y="932"/>
                  </a:lnTo>
                  <a:lnTo>
                    <a:pt x="148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1"/>
            <p:cNvSpPr/>
            <p:nvPr/>
          </p:nvSpPr>
          <p:spPr>
            <a:xfrm>
              <a:off x="2978868" y="708359"/>
              <a:ext cx="73401" cy="73371"/>
            </a:xfrm>
            <a:custGeom>
              <a:avLst/>
              <a:gdLst/>
              <a:ahLst/>
              <a:cxnLst/>
              <a:rect l="l" t="t" r="r" b="b"/>
              <a:pathLst>
                <a:path w="2382" h="2381" extrusionOk="0">
                  <a:moveTo>
                    <a:pt x="1" y="0"/>
                  </a:moveTo>
                  <a:lnTo>
                    <a:pt x="2381" y="238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1"/>
            <p:cNvSpPr/>
            <p:nvPr/>
          </p:nvSpPr>
          <p:spPr>
            <a:xfrm>
              <a:off x="2935419" y="664879"/>
              <a:ext cx="22310" cy="22310"/>
            </a:xfrm>
            <a:custGeom>
              <a:avLst/>
              <a:gdLst/>
              <a:ahLst/>
              <a:cxnLst/>
              <a:rect l="l" t="t" r="r" b="b"/>
              <a:pathLst>
                <a:path w="724" h="724" extrusionOk="0">
                  <a:moveTo>
                    <a:pt x="724" y="724"/>
                  </a:moveTo>
                  <a:lnTo>
                    <a:pt x="0"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1"/>
            <p:cNvSpPr/>
            <p:nvPr/>
          </p:nvSpPr>
          <p:spPr>
            <a:xfrm>
              <a:off x="2904018" y="633478"/>
              <a:ext cx="11371" cy="11371"/>
            </a:xfrm>
            <a:custGeom>
              <a:avLst/>
              <a:gdLst/>
              <a:ahLst/>
              <a:cxnLst/>
              <a:rect l="l" t="t" r="r" b="b"/>
              <a:pathLst>
                <a:path w="369" h="369" extrusionOk="0">
                  <a:moveTo>
                    <a:pt x="369" y="369"/>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1"/>
            <p:cNvSpPr/>
            <p:nvPr/>
          </p:nvSpPr>
          <p:spPr>
            <a:xfrm>
              <a:off x="2878318" y="607779"/>
              <a:ext cx="6471" cy="6841"/>
            </a:xfrm>
            <a:custGeom>
              <a:avLst/>
              <a:gdLst/>
              <a:ahLst/>
              <a:cxnLst/>
              <a:rect l="l" t="t" r="r" b="b"/>
              <a:pathLst>
                <a:path w="210" h="222" extrusionOk="0">
                  <a:moveTo>
                    <a:pt x="209" y="221"/>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1"/>
            <p:cNvSpPr/>
            <p:nvPr/>
          </p:nvSpPr>
          <p:spPr>
            <a:xfrm>
              <a:off x="2978868" y="892448"/>
              <a:ext cx="73401" cy="73771"/>
            </a:xfrm>
            <a:custGeom>
              <a:avLst/>
              <a:gdLst/>
              <a:ahLst/>
              <a:cxnLst/>
              <a:rect l="l" t="t" r="r" b="b"/>
              <a:pathLst>
                <a:path w="2382" h="2394" extrusionOk="0">
                  <a:moveTo>
                    <a:pt x="1" y="2393"/>
                  </a:moveTo>
                  <a:lnTo>
                    <a:pt x="238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1"/>
            <p:cNvSpPr/>
            <p:nvPr/>
          </p:nvSpPr>
          <p:spPr>
            <a:xfrm>
              <a:off x="2935419" y="987358"/>
              <a:ext cx="22310" cy="21940"/>
            </a:xfrm>
            <a:custGeom>
              <a:avLst/>
              <a:gdLst/>
              <a:ahLst/>
              <a:cxnLst/>
              <a:rect l="l" t="t" r="r" b="b"/>
              <a:pathLst>
                <a:path w="724" h="712" extrusionOk="0">
                  <a:moveTo>
                    <a:pt x="724" y="0"/>
                  </a:moveTo>
                  <a:lnTo>
                    <a:pt x="0" y="712"/>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1"/>
            <p:cNvSpPr/>
            <p:nvPr/>
          </p:nvSpPr>
          <p:spPr>
            <a:xfrm>
              <a:off x="2904018" y="1029698"/>
              <a:ext cx="11371" cy="11371"/>
            </a:xfrm>
            <a:custGeom>
              <a:avLst/>
              <a:gdLst/>
              <a:ahLst/>
              <a:cxnLst/>
              <a:rect l="l" t="t" r="r" b="b"/>
              <a:pathLst>
                <a:path w="369" h="369" extrusionOk="0">
                  <a:moveTo>
                    <a:pt x="369" y="0"/>
                  </a:moveTo>
                  <a:lnTo>
                    <a:pt x="1" y="368"/>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1"/>
            <p:cNvSpPr/>
            <p:nvPr/>
          </p:nvSpPr>
          <p:spPr>
            <a:xfrm>
              <a:off x="2878318" y="1059927"/>
              <a:ext cx="6471" cy="6471"/>
            </a:xfrm>
            <a:custGeom>
              <a:avLst/>
              <a:gdLst/>
              <a:ahLst/>
              <a:cxnLst/>
              <a:rect l="l" t="t" r="r" b="b"/>
              <a:pathLst>
                <a:path w="210" h="210" extrusionOk="0">
                  <a:moveTo>
                    <a:pt x="209" y="1"/>
                  </a:moveTo>
                  <a:lnTo>
                    <a:pt x="1" y="209"/>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1"/>
            <p:cNvSpPr/>
            <p:nvPr/>
          </p:nvSpPr>
          <p:spPr>
            <a:xfrm>
              <a:off x="3124808" y="708359"/>
              <a:ext cx="73371" cy="73371"/>
            </a:xfrm>
            <a:custGeom>
              <a:avLst/>
              <a:gdLst/>
              <a:ahLst/>
              <a:cxnLst/>
              <a:rect l="l" t="t" r="r" b="b"/>
              <a:pathLst>
                <a:path w="2381" h="2381" extrusionOk="0">
                  <a:moveTo>
                    <a:pt x="2381" y="0"/>
                  </a:moveTo>
                  <a:lnTo>
                    <a:pt x="1" y="238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1"/>
            <p:cNvSpPr/>
            <p:nvPr/>
          </p:nvSpPr>
          <p:spPr>
            <a:xfrm>
              <a:off x="3219317" y="664879"/>
              <a:ext cx="22341" cy="22310"/>
            </a:xfrm>
            <a:custGeom>
              <a:avLst/>
              <a:gdLst/>
              <a:ahLst/>
              <a:cxnLst/>
              <a:rect l="l" t="t" r="r" b="b"/>
              <a:pathLst>
                <a:path w="725" h="724" extrusionOk="0">
                  <a:moveTo>
                    <a:pt x="1" y="724"/>
                  </a:moveTo>
                  <a:lnTo>
                    <a:pt x="725"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1"/>
            <p:cNvSpPr/>
            <p:nvPr/>
          </p:nvSpPr>
          <p:spPr>
            <a:xfrm>
              <a:off x="3261657" y="633478"/>
              <a:ext cx="11402" cy="11371"/>
            </a:xfrm>
            <a:custGeom>
              <a:avLst/>
              <a:gdLst/>
              <a:ahLst/>
              <a:cxnLst/>
              <a:rect l="l" t="t" r="r" b="b"/>
              <a:pathLst>
                <a:path w="370" h="369" extrusionOk="0">
                  <a:moveTo>
                    <a:pt x="1" y="369"/>
                  </a:moveTo>
                  <a:lnTo>
                    <a:pt x="369"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1"/>
            <p:cNvSpPr/>
            <p:nvPr/>
          </p:nvSpPr>
          <p:spPr>
            <a:xfrm>
              <a:off x="3292287" y="607779"/>
              <a:ext cx="6471" cy="6841"/>
            </a:xfrm>
            <a:custGeom>
              <a:avLst/>
              <a:gdLst/>
              <a:ahLst/>
              <a:cxnLst/>
              <a:rect l="l" t="t" r="r" b="b"/>
              <a:pathLst>
                <a:path w="210" h="222" extrusionOk="0">
                  <a:moveTo>
                    <a:pt x="1" y="221"/>
                  </a:moveTo>
                  <a:lnTo>
                    <a:pt x="209"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1"/>
            <p:cNvSpPr/>
            <p:nvPr/>
          </p:nvSpPr>
          <p:spPr>
            <a:xfrm>
              <a:off x="3124808" y="892448"/>
              <a:ext cx="73371" cy="73771"/>
            </a:xfrm>
            <a:custGeom>
              <a:avLst/>
              <a:gdLst/>
              <a:ahLst/>
              <a:cxnLst/>
              <a:rect l="l" t="t" r="r" b="b"/>
              <a:pathLst>
                <a:path w="2381" h="2394" extrusionOk="0">
                  <a:moveTo>
                    <a:pt x="2381" y="2393"/>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1"/>
            <p:cNvSpPr/>
            <p:nvPr/>
          </p:nvSpPr>
          <p:spPr>
            <a:xfrm>
              <a:off x="3219317" y="987358"/>
              <a:ext cx="22341" cy="21940"/>
            </a:xfrm>
            <a:custGeom>
              <a:avLst/>
              <a:gdLst/>
              <a:ahLst/>
              <a:cxnLst/>
              <a:rect l="l" t="t" r="r" b="b"/>
              <a:pathLst>
                <a:path w="725" h="712" extrusionOk="0">
                  <a:moveTo>
                    <a:pt x="1" y="0"/>
                  </a:moveTo>
                  <a:lnTo>
                    <a:pt x="725" y="712"/>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1"/>
            <p:cNvSpPr/>
            <p:nvPr/>
          </p:nvSpPr>
          <p:spPr>
            <a:xfrm>
              <a:off x="3261657" y="1029698"/>
              <a:ext cx="11402" cy="11371"/>
            </a:xfrm>
            <a:custGeom>
              <a:avLst/>
              <a:gdLst/>
              <a:ahLst/>
              <a:cxnLst/>
              <a:rect l="l" t="t" r="r" b="b"/>
              <a:pathLst>
                <a:path w="370" h="369" extrusionOk="0">
                  <a:moveTo>
                    <a:pt x="1" y="0"/>
                  </a:moveTo>
                  <a:lnTo>
                    <a:pt x="369" y="368"/>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1"/>
            <p:cNvSpPr/>
            <p:nvPr/>
          </p:nvSpPr>
          <p:spPr>
            <a:xfrm>
              <a:off x="3292287" y="1059927"/>
              <a:ext cx="6471" cy="6471"/>
            </a:xfrm>
            <a:custGeom>
              <a:avLst/>
              <a:gdLst/>
              <a:ahLst/>
              <a:cxnLst/>
              <a:rect l="l" t="t" r="r" b="b"/>
              <a:pathLst>
                <a:path w="210" h="210" extrusionOk="0">
                  <a:moveTo>
                    <a:pt x="1" y="1"/>
                  </a:moveTo>
                  <a:lnTo>
                    <a:pt x="209" y="209"/>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7" name="Google Shape;947;p31"/>
          <p:cNvSpPr/>
          <p:nvPr/>
        </p:nvSpPr>
        <p:spPr>
          <a:xfrm>
            <a:off x="4570" y="0"/>
            <a:ext cx="1028700" cy="2189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1"/>
          <p:cNvSpPr/>
          <p:nvPr/>
        </p:nvSpPr>
        <p:spPr>
          <a:xfrm>
            <a:off x="1034720" y="0"/>
            <a:ext cx="1028700" cy="1038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1"/>
          <p:cNvSpPr/>
          <p:nvPr/>
        </p:nvSpPr>
        <p:spPr>
          <a:xfrm>
            <a:off x="1735967" y="2919591"/>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1"/>
          <p:cNvSpPr/>
          <p:nvPr/>
        </p:nvSpPr>
        <p:spPr>
          <a:xfrm>
            <a:off x="2696409" y="1554415"/>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1"/>
          <p:cNvSpPr/>
          <p:nvPr/>
        </p:nvSpPr>
        <p:spPr>
          <a:xfrm>
            <a:off x="2905005" y="4185450"/>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1"/>
          <p:cNvSpPr/>
          <p:nvPr/>
        </p:nvSpPr>
        <p:spPr>
          <a:xfrm>
            <a:off x="5973149" y="4273013"/>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1"/>
          <p:cNvSpPr/>
          <p:nvPr/>
        </p:nvSpPr>
        <p:spPr>
          <a:xfrm>
            <a:off x="7598611" y="4646844"/>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1"/>
          <p:cNvSpPr/>
          <p:nvPr/>
        </p:nvSpPr>
        <p:spPr>
          <a:xfrm>
            <a:off x="6981814" y="1098677"/>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1"/>
          <p:cNvSpPr/>
          <p:nvPr/>
        </p:nvSpPr>
        <p:spPr>
          <a:xfrm>
            <a:off x="4423036" y="510052"/>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1">
            <a:extLst>
              <a:ext uri="{FF2B5EF4-FFF2-40B4-BE49-F238E27FC236}">
                <a16:creationId xmlns:a16="http://schemas.microsoft.com/office/drawing/2014/main" id="{CCBC78F1-EDC6-2D0D-8EC7-81338480B1D0}"/>
              </a:ext>
            </a:extLst>
          </p:cNvPr>
          <p:cNvGrpSpPr/>
          <p:nvPr/>
        </p:nvGrpSpPr>
        <p:grpSpPr>
          <a:xfrm>
            <a:off x="-479294" y="-343484"/>
            <a:ext cx="3907135" cy="5597651"/>
            <a:chOff x="503136" y="-280280"/>
            <a:chExt cx="3907135" cy="5597651"/>
          </a:xfrm>
        </p:grpSpPr>
        <p:pic>
          <p:nvPicPr>
            <p:cNvPr id="3" name="Picture 2" descr="Shape, rectangle&#10;&#10;Description automatically generated">
              <a:extLst>
                <a:ext uri="{FF2B5EF4-FFF2-40B4-BE49-F238E27FC236}">
                  <a16:creationId xmlns:a16="http://schemas.microsoft.com/office/drawing/2014/main" id="{09775ABC-A8CB-049A-01A3-2675D7A3074C}"/>
                </a:ext>
              </a:extLst>
            </p:cNvPr>
            <p:cNvPicPr>
              <a:picLocks noChangeAspect="1"/>
            </p:cNvPicPr>
            <p:nvPr/>
          </p:nvPicPr>
          <p:blipFill>
            <a:blip r:embed="rId3"/>
            <a:stretch>
              <a:fillRect/>
            </a:stretch>
          </p:blipFill>
          <p:spPr>
            <a:xfrm>
              <a:off x="1086727" y="2269556"/>
              <a:ext cx="890464" cy="890464"/>
            </a:xfrm>
            <a:prstGeom prst="rect">
              <a:avLst/>
            </a:prstGeom>
          </p:spPr>
        </p:pic>
        <p:pic>
          <p:nvPicPr>
            <p:cNvPr id="4" name="Picture 3" descr="Icon&#10;&#10;Description automatically generated">
              <a:extLst>
                <a:ext uri="{FF2B5EF4-FFF2-40B4-BE49-F238E27FC236}">
                  <a16:creationId xmlns:a16="http://schemas.microsoft.com/office/drawing/2014/main" id="{FD57DB61-4C81-A36E-108D-9DD907EC64BF}"/>
                </a:ext>
              </a:extLst>
            </p:cNvPr>
            <p:cNvPicPr>
              <a:picLocks noChangeAspect="1"/>
            </p:cNvPicPr>
            <p:nvPr/>
          </p:nvPicPr>
          <p:blipFill rotWithShape="1">
            <a:blip r:embed="rId4"/>
            <a:srcRect t="60662"/>
            <a:stretch/>
          </p:blipFill>
          <p:spPr>
            <a:xfrm rot="5400000">
              <a:off x="414991" y="3760642"/>
              <a:ext cx="2234467" cy="878991"/>
            </a:xfrm>
            <a:prstGeom prst="rect">
              <a:avLst/>
            </a:prstGeom>
          </p:spPr>
        </p:pic>
        <p:pic>
          <p:nvPicPr>
            <p:cNvPr id="5" name="Picture 4">
              <a:extLst>
                <a:ext uri="{FF2B5EF4-FFF2-40B4-BE49-F238E27FC236}">
                  <a16:creationId xmlns:a16="http://schemas.microsoft.com/office/drawing/2014/main" id="{8516BB17-131B-4ADF-4AC2-A8B289091ECD}"/>
                </a:ext>
              </a:extLst>
            </p:cNvPr>
            <p:cNvPicPr>
              <a:picLocks noChangeAspect="1"/>
            </p:cNvPicPr>
            <p:nvPr/>
          </p:nvPicPr>
          <p:blipFill rotWithShape="1">
            <a:blip r:embed="rId5"/>
            <a:srcRect t="51968"/>
            <a:stretch/>
          </p:blipFill>
          <p:spPr>
            <a:xfrm>
              <a:off x="2068494" y="228104"/>
              <a:ext cx="2341777" cy="1124803"/>
            </a:xfrm>
            <a:prstGeom prst="rect">
              <a:avLst/>
            </a:prstGeom>
          </p:spPr>
        </p:pic>
        <p:pic>
          <p:nvPicPr>
            <p:cNvPr id="6" name="Picture 5" descr="A picture containing arrow&#10;&#10;Description automatically generated">
              <a:extLst>
                <a:ext uri="{FF2B5EF4-FFF2-40B4-BE49-F238E27FC236}">
                  <a16:creationId xmlns:a16="http://schemas.microsoft.com/office/drawing/2014/main" id="{647CE1A9-8CD5-6EB7-D443-BA979256F75F}"/>
                </a:ext>
              </a:extLst>
            </p:cNvPr>
            <p:cNvPicPr>
              <a:picLocks noChangeAspect="1"/>
            </p:cNvPicPr>
            <p:nvPr/>
          </p:nvPicPr>
          <p:blipFill rotWithShape="1">
            <a:blip r:embed="rId6"/>
            <a:srcRect r="24536"/>
            <a:stretch/>
          </p:blipFill>
          <p:spPr>
            <a:xfrm rot="5400000">
              <a:off x="674339" y="961370"/>
              <a:ext cx="1053089" cy="1395496"/>
            </a:xfrm>
            <a:prstGeom prst="rect">
              <a:avLst/>
            </a:prstGeom>
          </p:spPr>
        </p:pic>
        <p:pic>
          <p:nvPicPr>
            <p:cNvPr id="7" name="Picture 6" descr="A picture containing arrow&#10;&#10;Description automatically generated">
              <a:extLst>
                <a:ext uri="{FF2B5EF4-FFF2-40B4-BE49-F238E27FC236}">
                  <a16:creationId xmlns:a16="http://schemas.microsoft.com/office/drawing/2014/main" id="{91CCAA40-7FDA-4EED-D4E1-F44FC8C7FD02}"/>
                </a:ext>
              </a:extLst>
            </p:cNvPr>
            <p:cNvPicPr>
              <a:picLocks noChangeAspect="1"/>
            </p:cNvPicPr>
            <p:nvPr/>
          </p:nvPicPr>
          <p:blipFill>
            <a:blip r:embed="rId6"/>
            <a:stretch>
              <a:fillRect/>
            </a:stretch>
          </p:blipFill>
          <p:spPr>
            <a:xfrm rot="5400000">
              <a:off x="975302" y="-280280"/>
              <a:ext cx="1395496" cy="1395496"/>
            </a:xfrm>
            <a:prstGeom prst="rect">
              <a:avLst/>
            </a:prstGeom>
          </p:spPr>
        </p:pic>
      </p:grpSp>
      <p:sp>
        <p:nvSpPr>
          <p:cNvPr id="8" name="TextBox 7">
            <a:extLst>
              <a:ext uri="{FF2B5EF4-FFF2-40B4-BE49-F238E27FC236}">
                <a16:creationId xmlns:a16="http://schemas.microsoft.com/office/drawing/2014/main" id="{EFDF953B-28F4-C438-2698-676A14637272}"/>
              </a:ext>
            </a:extLst>
          </p:cNvPr>
          <p:cNvSpPr txBox="1"/>
          <p:nvPr/>
        </p:nvSpPr>
        <p:spPr>
          <a:xfrm>
            <a:off x="2696409" y="3227400"/>
            <a:ext cx="4805038" cy="307777"/>
          </a:xfrm>
          <a:prstGeom prst="rect">
            <a:avLst/>
          </a:prstGeom>
          <a:noFill/>
        </p:spPr>
        <p:txBody>
          <a:bodyPr wrap="square">
            <a:spAutoFit/>
          </a:bodyPr>
          <a:lstStyle/>
          <a:p>
            <a:pPr algn="ctr"/>
            <a:r>
              <a:rPr lang="en-US" dirty="0">
                <a:solidFill>
                  <a:schemeClr val="dk1"/>
                </a:solidFill>
                <a:latin typeface="Avenir Next LT Pro" panose="020B0504020202020204" pitchFamily="34" charset="0"/>
                <a:cs typeface="+mn-cs"/>
              </a:rPr>
              <a:t>Speaker: Maryam </a:t>
            </a:r>
            <a:r>
              <a:rPr lang="en-US" dirty="0" err="1">
                <a:solidFill>
                  <a:schemeClr val="dk1"/>
                </a:solidFill>
                <a:latin typeface="Avenir Next LT Pro" panose="020B0504020202020204" pitchFamily="34" charset="0"/>
                <a:cs typeface="+mn-cs"/>
              </a:rPr>
              <a:t>Alakkas</a:t>
            </a:r>
            <a:endParaRPr lang="en-SA" dirty="0">
              <a:solidFill>
                <a:schemeClr val="dk1"/>
              </a:solidFill>
              <a:latin typeface="Avenir Next LT Pro" panose="020B0504020202020204" pitchFamily="34" charset="0"/>
              <a:cs typeface="+mn-cs"/>
            </a:endParaRPr>
          </a:p>
        </p:txBody>
      </p:sp>
    </p:spTree>
    <p:extLst>
      <p:ext uri="{BB962C8B-B14F-4D97-AF65-F5344CB8AC3E}">
        <p14:creationId xmlns:p14="http://schemas.microsoft.com/office/powerpoint/2010/main" val="2466215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608"/>
        <p:cNvGrpSpPr/>
        <p:nvPr/>
      </p:nvGrpSpPr>
      <p:grpSpPr>
        <a:xfrm>
          <a:off x="0" y="0"/>
          <a:ext cx="0" cy="0"/>
          <a:chOff x="0" y="0"/>
          <a:chExt cx="0" cy="0"/>
        </a:xfrm>
      </p:grpSpPr>
      <p:sp>
        <p:nvSpPr>
          <p:cNvPr id="612" name="Google Shape;612;p29"/>
          <p:cNvSpPr/>
          <p:nvPr/>
        </p:nvSpPr>
        <p:spPr>
          <a:xfrm>
            <a:off x="13" y="4116675"/>
            <a:ext cx="1028700" cy="1038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9"/>
          <p:cNvSpPr/>
          <p:nvPr/>
        </p:nvSpPr>
        <p:spPr>
          <a:xfrm>
            <a:off x="-112" y="0"/>
            <a:ext cx="1028700" cy="1038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9"/>
          <p:cNvSpPr/>
          <p:nvPr/>
        </p:nvSpPr>
        <p:spPr>
          <a:xfrm>
            <a:off x="0" y="1038192"/>
            <a:ext cx="1028700" cy="1916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 name="Google Shape;615;p29"/>
          <p:cNvGrpSpPr/>
          <p:nvPr/>
        </p:nvGrpSpPr>
        <p:grpSpPr>
          <a:xfrm>
            <a:off x="-94" y="2954292"/>
            <a:ext cx="1028671" cy="1162387"/>
            <a:chOff x="2615559" y="2227754"/>
            <a:chExt cx="823069" cy="930058"/>
          </a:xfrm>
        </p:grpSpPr>
        <p:sp>
          <p:nvSpPr>
            <p:cNvPr id="616" name="Google Shape;616;p29"/>
            <p:cNvSpPr/>
            <p:nvPr/>
          </p:nvSpPr>
          <p:spPr>
            <a:xfrm>
              <a:off x="2615559" y="2227754"/>
              <a:ext cx="823069" cy="930058"/>
            </a:xfrm>
            <a:custGeom>
              <a:avLst/>
              <a:gdLst/>
              <a:ahLst/>
              <a:cxnLst/>
              <a:rect l="l" t="t" r="r" b="b"/>
              <a:pathLst>
                <a:path w="26710" h="30182" extrusionOk="0">
                  <a:moveTo>
                    <a:pt x="1" y="1"/>
                  </a:moveTo>
                  <a:lnTo>
                    <a:pt x="1" y="30182"/>
                  </a:lnTo>
                  <a:lnTo>
                    <a:pt x="26710" y="30182"/>
                  </a:lnTo>
                  <a:lnTo>
                    <a:pt x="267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9"/>
            <p:cNvSpPr/>
            <p:nvPr/>
          </p:nvSpPr>
          <p:spPr>
            <a:xfrm>
              <a:off x="2678329" y="2295824"/>
              <a:ext cx="697159" cy="797338"/>
            </a:xfrm>
            <a:custGeom>
              <a:avLst/>
              <a:gdLst/>
              <a:ahLst/>
              <a:cxnLst/>
              <a:rect l="l" t="t" r="r" b="b"/>
              <a:pathLst>
                <a:path w="22624" h="25875" extrusionOk="0">
                  <a:moveTo>
                    <a:pt x="0" y="0"/>
                  </a:moveTo>
                  <a:lnTo>
                    <a:pt x="0" y="25875"/>
                  </a:lnTo>
                  <a:lnTo>
                    <a:pt x="22624" y="25875"/>
                  </a:lnTo>
                  <a:lnTo>
                    <a:pt x="226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9"/>
            <p:cNvSpPr/>
            <p:nvPr/>
          </p:nvSpPr>
          <p:spPr>
            <a:xfrm>
              <a:off x="2729359" y="2354034"/>
              <a:ext cx="595469" cy="681289"/>
            </a:xfrm>
            <a:custGeom>
              <a:avLst/>
              <a:gdLst/>
              <a:ahLst/>
              <a:cxnLst/>
              <a:rect l="l" t="t" r="r" b="b"/>
              <a:pathLst>
                <a:path w="19324" h="22109" extrusionOk="0">
                  <a:moveTo>
                    <a:pt x="1" y="1"/>
                  </a:moveTo>
                  <a:lnTo>
                    <a:pt x="1" y="22109"/>
                  </a:lnTo>
                  <a:lnTo>
                    <a:pt x="19324" y="22109"/>
                  </a:lnTo>
                  <a:lnTo>
                    <a:pt x="193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9"/>
            <p:cNvSpPr/>
            <p:nvPr/>
          </p:nvSpPr>
          <p:spPr>
            <a:xfrm>
              <a:off x="2784548" y="2417544"/>
              <a:ext cx="484720" cy="554269"/>
            </a:xfrm>
            <a:custGeom>
              <a:avLst/>
              <a:gdLst/>
              <a:ahLst/>
              <a:cxnLst/>
              <a:rect l="l" t="t" r="r" b="b"/>
              <a:pathLst>
                <a:path w="15730" h="17987" extrusionOk="0">
                  <a:moveTo>
                    <a:pt x="1" y="1"/>
                  </a:moveTo>
                  <a:lnTo>
                    <a:pt x="1" y="17987"/>
                  </a:lnTo>
                  <a:lnTo>
                    <a:pt x="15729" y="17987"/>
                  </a:lnTo>
                  <a:lnTo>
                    <a:pt x="157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9"/>
            <p:cNvSpPr/>
            <p:nvPr/>
          </p:nvSpPr>
          <p:spPr>
            <a:xfrm>
              <a:off x="2835979" y="2476154"/>
              <a:ext cx="382260" cy="437049"/>
            </a:xfrm>
            <a:custGeom>
              <a:avLst/>
              <a:gdLst/>
              <a:ahLst/>
              <a:cxnLst/>
              <a:rect l="l" t="t" r="r" b="b"/>
              <a:pathLst>
                <a:path w="12405" h="14183" extrusionOk="0">
                  <a:moveTo>
                    <a:pt x="0" y="0"/>
                  </a:moveTo>
                  <a:lnTo>
                    <a:pt x="0" y="14183"/>
                  </a:lnTo>
                  <a:lnTo>
                    <a:pt x="12404" y="14183"/>
                  </a:lnTo>
                  <a:lnTo>
                    <a:pt x="124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9"/>
            <p:cNvSpPr/>
            <p:nvPr/>
          </p:nvSpPr>
          <p:spPr>
            <a:xfrm>
              <a:off x="2882478" y="2529063"/>
              <a:ext cx="289260" cy="330861"/>
            </a:xfrm>
            <a:custGeom>
              <a:avLst/>
              <a:gdLst/>
              <a:ahLst/>
              <a:cxnLst/>
              <a:rect l="l" t="t" r="r" b="b"/>
              <a:pathLst>
                <a:path w="9387" h="10737" extrusionOk="0">
                  <a:moveTo>
                    <a:pt x="0" y="1"/>
                  </a:moveTo>
                  <a:lnTo>
                    <a:pt x="0" y="10736"/>
                  </a:lnTo>
                  <a:lnTo>
                    <a:pt x="9386" y="10736"/>
                  </a:lnTo>
                  <a:lnTo>
                    <a:pt x="93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9"/>
            <p:cNvSpPr/>
            <p:nvPr/>
          </p:nvSpPr>
          <p:spPr>
            <a:xfrm>
              <a:off x="2928608" y="2582003"/>
              <a:ext cx="197000" cy="224980"/>
            </a:xfrm>
            <a:custGeom>
              <a:avLst/>
              <a:gdLst/>
              <a:ahLst/>
              <a:cxnLst/>
              <a:rect l="l" t="t" r="r" b="b"/>
              <a:pathLst>
                <a:path w="6393" h="7301" extrusionOk="0">
                  <a:moveTo>
                    <a:pt x="0" y="1"/>
                  </a:moveTo>
                  <a:lnTo>
                    <a:pt x="0" y="7300"/>
                  </a:lnTo>
                  <a:lnTo>
                    <a:pt x="6392" y="7300"/>
                  </a:lnTo>
                  <a:lnTo>
                    <a:pt x="63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9"/>
            <p:cNvSpPr/>
            <p:nvPr/>
          </p:nvSpPr>
          <p:spPr>
            <a:xfrm>
              <a:off x="2975478" y="2635313"/>
              <a:ext cx="103230" cy="118360"/>
            </a:xfrm>
            <a:custGeom>
              <a:avLst/>
              <a:gdLst/>
              <a:ahLst/>
              <a:cxnLst/>
              <a:rect l="l" t="t" r="r" b="b"/>
              <a:pathLst>
                <a:path w="3350" h="3841" extrusionOk="0">
                  <a:moveTo>
                    <a:pt x="1" y="0"/>
                  </a:moveTo>
                  <a:lnTo>
                    <a:pt x="1" y="3841"/>
                  </a:lnTo>
                  <a:lnTo>
                    <a:pt x="3350" y="3841"/>
                  </a:lnTo>
                  <a:lnTo>
                    <a:pt x="33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 name="Google Shape;713;p29"/>
          <p:cNvSpPr/>
          <p:nvPr/>
        </p:nvSpPr>
        <p:spPr>
          <a:xfrm>
            <a:off x="7403726" y="673313"/>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9"/>
          <p:cNvSpPr/>
          <p:nvPr/>
        </p:nvSpPr>
        <p:spPr>
          <a:xfrm>
            <a:off x="1699950" y="1139766"/>
            <a:ext cx="266254" cy="266254"/>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picture containing icon&#10;&#10;Description automatically generated">
            <a:extLst>
              <a:ext uri="{FF2B5EF4-FFF2-40B4-BE49-F238E27FC236}">
                <a16:creationId xmlns:a16="http://schemas.microsoft.com/office/drawing/2014/main" id="{BB1375D3-7CC4-6F0C-0047-67A4FDCF750B}"/>
              </a:ext>
            </a:extLst>
          </p:cNvPr>
          <p:cNvPicPr>
            <a:picLocks noChangeAspect="1"/>
          </p:cNvPicPr>
          <p:nvPr/>
        </p:nvPicPr>
        <p:blipFill>
          <a:blip r:embed="rId3"/>
          <a:stretch>
            <a:fillRect/>
          </a:stretch>
        </p:blipFill>
        <p:spPr>
          <a:xfrm rot="5400000">
            <a:off x="-298349" y="1210784"/>
            <a:ext cx="1605111" cy="1605111"/>
          </a:xfrm>
          <a:prstGeom prst="rect">
            <a:avLst/>
          </a:prstGeom>
        </p:spPr>
      </p:pic>
      <p:pic>
        <p:nvPicPr>
          <p:cNvPr id="5" name="Picture 4" descr="A picture containing worm&#10;&#10;Description automatically generated">
            <a:extLst>
              <a:ext uri="{FF2B5EF4-FFF2-40B4-BE49-F238E27FC236}">
                <a16:creationId xmlns:a16="http://schemas.microsoft.com/office/drawing/2014/main" id="{F30C0276-7F12-6ED5-A700-F17445051B66}"/>
              </a:ext>
            </a:extLst>
          </p:cNvPr>
          <p:cNvPicPr>
            <a:picLocks noChangeAspect="1"/>
          </p:cNvPicPr>
          <p:nvPr/>
        </p:nvPicPr>
        <p:blipFill>
          <a:blip r:embed="rId4"/>
          <a:stretch>
            <a:fillRect/>
          </a:stretch>
        </p:blipFill>
        <p:spPr>
          <a:xfrm>
            <a:off x="-416737" y="4288614"/>
            <a:ext cx="1183398" cy="1183398"/>
          </a:xfrm>
          <a:prstGeom prst="rect">
            <a:avLst/>
          </a:prstGeom>
        </p:spPr>
      </p:pic>
      <p:pic>
        <p:nvPicPr>
          <p:cNvPr id="9" name="Picture 8" descr="A picture containing arrow&#10;&#10;Description automatically generated">
            <a:extLst>
              <a:ext uri="{FF2B5EF4-FFF2-40B4-BE49-F238E27FC236}">
                <a16:creationId xmlns:a16="http://schemas.microsoft.com/office/drawing/2014/main" id="{5C23A78A-E7EA-536B-1071-348285FD10EE}"/>
              </a:ext>
            </a:extLst>
          </p:cNvPr>
          <p:cNvPicPr>
            <a:picLocks noChangeAspect="1"/>
          </p:cNvPicPr>
          <p:nvPr/>
        </p:nvPicPr>
        <p:blipFill rotWithShape="1">
          <a:blip r:embed="rId5"/>
          <a:srcRect r="35208"/>
          <a:stretch/>
        </p:blipFill>
        <p:spPr>
          <a:xfrm rot="5400000">
            <a:off x="163041" y="-111532"/>
            <a:ext cx="904169" cy="1395496"/>
          </a:xfrm>
          <a:prstGeom prst="rect">
            <a:avLst/>
          </a:prstGeom>
        </p:spPr>
      </p:pic>
      <p:pic>
        <p:nvPicPr>
          <p:cNvPr id="6" name="Picture 5" descr="A picture containing worm&#10;&#10;Description automatically generated">
            <a:extLst>
              <a:ext uri="{FF2B5EF4-FFF2-40B4-BE49-F238E27FC236}">
                <a16:creationId xmlns:a16="http://schemas.microsoft.com/office/drawing/2014/main" id="{A03CC0C9-E2E1-1631-B6C4-8CB6D94FE81F}"/>
              </a:ext>
            </a:extLst>
          </p:cNvPr>
          <p:cNvPicPr>
            <a:picLocks noChangeAspect="1"/>
          </p:cNvPicPr>
          <p:nvPr/>
        </p:nvPicPr>
        <p:blipFill rotWithShape="1">
          <a:blip r:embed="rId4"/>
          <a:srcRect l="37100" t="8362" r="-1683" b="-8362"/>
          <a:stretch/>
        </p:blipFill>
        <p:spPr>
          <a:xfrm rot="10800000">
            <a:off x="259016" y="3735728"/>
            <a:ext cx="764277" cy="1183398"/>
          </a:xfrm>
          <a:prstGeom prst="rect">
            <a:avLst/>
          </a:prstGeom>
        </p:spPr>
      </p:pic>
      <p:pic>
        <p:nvPicPr>
          <p:cNvPr id="8" name="Picture 7" descr="A picture containing arrow&#10;&#10;Description automatically generated">
            <a:extLst>
              <a:ext uri="{FF2B5EF4-FFF2-40B4-BE49-F238E27FC236}">
                <a16:creationId xmlns:a16="http://schemas.microsoft.com/office/drawing/2014/main" id="{2878D49A-9B54-AAC7-580E-0AB0C4590386}"/>
              </a:ext>
            </a:extLst>
          </p:cNvPr>
          <p:cNvPicPr>
            <a:picLocks noChangeAspect="1"/>
          </p:cNvPicPr>
          <p:nvPr/>
        </p:nvPicPr>
        <p:blipFill>
          <a:blip r:embed="rId5"/>
          <a:stretch>
            <a:fillRect/>
          </a:stretch>
        </p:blipFill>
        <p:spPr>
          <a:xfrm rot="5400000">
            <a:off x="-509146" y="-496517"/>
            <a:ext cx="1395496" cy="1395496"/>
          </a:xfrm>
          <a:prstGeom prst="rect">
            <a:avLst/>
          </a:prstGeom>
        </p:spPr>
      </p:pic>
      <p:sp>
        <p:nvSpPr>
          <p:cNvPr id="2" name="Google Shape;719;p30">
            <a:extLst>
              <a:ext uri="{FF2B5EF4-FFF2-40B4-BE49-F238E27FC236}">
                <a16:creationId xmlns:a16="http://schemas.microsoft.com/office/drawing/2014/main" id="{476C2A75-41DC-16CB-B97D-F9E3EAFD238B}"/>
              </a:ext>
            </a:extLst>
          </p:cNvPr>
          <p:cNvSpPr txBox="1">
            <a:spLocks/>
          </p:cNvSpPr>
          <p:nvPr/>
        </p:nvSpPr>
        <p:spPr>
          <a:xfrm>
            <a:off x="949665" y="445832"/>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1pPr>
            <a:lvl2pPr marR="0" lvl="1" algn="l"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2pPr>
            <a:lvl3pPr marR="0" lvl="2" algn="l"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3pPr>
            <a:lvl4pPr marR="0" lvl="3" algn="l"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4pPr>
            <a:lvl5pPr marR="0" lvl="4" algn="l"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5pPr>
            <a:lvl6pPr marR="0" lvl="5" algn="l"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6pPr>
            <a:lvl7pPr marR="0" lvl="6" algn="l"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7pPr>
            <a:lvl8pPr marR="0" lvl="7" algn="l"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8pPr>
            <a:lvl9pPr marR="0" lvl="8" algn="l"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9pPr>
          </a:lstStyle>
          <a:p>
            <a:pPr marL="457200" indent="-317500" algn="ctr">
              <a:lnSpc>
                <a:spcPct val="90000"/>
              </a:lnSpc>
              <a:buClr>
                <a:srgbClr val="191919"/>
              </a:buClr>
              <a:buSzPts val="5200"/>
            </a:pPr>
            <a:r>
              <a:rPr lang="en-GB" sz="3600" dirty="0">
                <a:latin typeface="STHupo" panose="02010800040101010101" pitchFamily="2" charset="-122"/>
                <a:ea typeface="STHupo" panose="02010800040101010101" pitchFamily="2" charset="-122"/>
              </a:rPr>
              <a:t>Feature Selection</a:t>
            </a:r>
          </a:p>
        </p:txBody>
      </p:sp>
      <p:sp>
        <p:nvSpPr>
          <p:cNvPr id="14" name="Google Shape;722;p30">
            <a:extLst>
              <a:ext uri="{FF2B5EF4-FFF2-40B4-BE49-F238E27FC236}">
                <a16:creationId xmlns:a16="http://schemas.microsoft.com/office/drawing/2014/main" id="{8DE9958E-62EE-C6EB-6034-36734D57CD15}"/>
              </a:ext>
            </a:extLst>
          </p:cNvPr>
          <p:cNvSpPr txBox="1">
            <a:spLocks noGrp="1"/>
          </p:cNvSpPr>
          <p:nvPr>
            <p:ph type="subTitle" idx="1"/>
          </p:nvPr>
        </p:nvSpPr>
        <p:spPr>
          <a:xfrm>
            <a:off x="1423644" y="1384723"/>
            <a:ext cx="2985300" cy="425700"/>
          </a:xfrm>
          <a:prstGeom prst="rect">
            <a:avLst/>
          </a:prstGeom>
          <a:noFill/>
          <a:ln>
            <a:noFill/>
          </a:ln>
        </p:spPr>
        <p:txBody>
          <a:bodyPr spcFirstLastPara="1" wrap="square" lIns="91425" tIns="91425" rIns="91425" bIns="91425" anchor="ctr" anchorCtr="0">
            <a:noAutofit/>
          </a:bodyPr>
          <a:lstStyle/>
          <a:p>
            <a:pPr algn="ctr">
              <a:lnSpc>
                <a:spcPct val="90000"/>
              </a:lnSpc>
              <a:buClr>
                <a:srgbClr val="191919"/>
              </a:buClr>
              <a:buSzPts val="5200"/>
              <a:buFont typeface="Rubik ExtraBold"/>
            </a:pPr>
            <a:r>
              <a:rPr lang="en" sz="3200">
                <a:latin typeface="STHupo" panose="02010800040101010101" pitchFamily="2" charset="-122"/>
                <a:ea typeface="STHupo" panose="02010800040101010101" pitchFamily="2" charset="-122"/>
              </a:rPr>
              <a:t>What?</a:t>
            </a:r>
            <a:endParaRPr sz="3200">
              <a:latin typeface="STHupo" panose="02010800040101010101" pitchFamily="2" charset="-122"/>
              <a:ea typeface="STHupo" panose="02010800040101010101" pitchFamily="2" charset="-122"/>
            </a:endParaRPr>
          </a:p>
        </p:txBody>
      </p:sp>
      <p:sp>
        <p:nvSpPr>
          <p:cNvPr id="15" name="Google Shape;723;p30">
            <a:extLst>
              <a:ext uri="{FF2B5EF4-FFF2-40B4-BE49-F238E27FC236}">
                <a16:creationId xmlns:a16="http://schemas.microsoft.com/office/drawing/2014/main" id="{CBE90BA6-7D44-387E-118A-7D30E373368C}"/>
              </a:ext>
            </a:extLst>
          </p:cNvPr>
          <p:cNvSpPr txBox="1">
            <a:spLocks noGrp="1"/>
          </p:cNvSpPr>
          <p:nvPr>
            <p:ph type="subTitle" idx="2"/>
          </p:nvPr>
        </p:nvSpPr>
        <p:spPr>
          <a:xfrm>
            <a:off x="5036491" y="1379075"/>
            <a:ext cx="2985300" cy="425700"/>
          </a:xfrm>
          <a:prstGeom prst="rect">
            <a:avLst/>
          </a:prstGeom>
          <a:noFill/>
          <a:ln>
            <a:noFill/>
          </a:ln>
        </p:spPr>
        <p:txBody>
          <a:bodyPr spcFirstLastPara="1" wrap="square" lIns="91425" tIns="91425" rIns="91425" bIns="91425" anchor="ctr" anchorCtr="0">
            <a:noAutofit/>
          </a:bodyPr>
          <a:lstStyle/>
          <a:p>
            <a:pPr algn="ctr">
              <a:lnSpc>
                <a:spcPct val="90000"/>
              </a:lnSpc>
              <a:buClr>
                <a:srgbClr val="191919"/>
              </a:buClr>
              <a:buSzPts val="5200"/>
              <a:buFont typeface="Rubik ExtraBold"/>
            </a:pPr>
            <a:r>
              <a:rPr lang="en" sz="3200" dirty="0">
                <a:latin typeface="STHupo" panose="02010800040101010101" pitchFamily="2" charset="-122"/>
                <a:ea typeface="STHupo" panose="02010800040101010101" pitchFamily="2" charset="-122"/>
              </a:rPr>
              <a:t>Why?</a:t>
            </a:r>
            <a:endParaRPr sz="3200" dirty="0">
              <a:latin typeface="STHupo" panose="02010800040101010101" pitchFamily="2" charset="-122"/>
              <a:ea typeface="STHupo" panose="02010800040101010101" pitchFamily="2" charset="-122"/>
            </a:endParaRPr>
          </a:p>
        </p:txBody>
      </p:sp>
      <p:sp>
        <p:nvSpPr>
          <p:cNvPr id="16" name="Google Shape;720;p30">
            <a:extLst>
              <a:ext uri="{FF2B5EF4-FFF2-40B4-BE49-F238E27FC236}">
                <a16:creationId xmlns:a16="http://schemas.microsoft.com/office/drawing/2014/main" id="{61138E2F-A817-9D28-7C0B-FAB9475D2ADB}"/>
              </a:ext>
            </a:extLst>
          </p:cNvPr>
          <p:cNvSpPr txBox="1">
            <a:spLocks/>
          </p:cNvSpPr>
          <p:nvPr/>
        </p:nvSpPr>
        <p:spPr>
          <a:xfrm>
            <a:off x="5306230" y="1996350"/>
            <a:ext cx="2802318" cy="14958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1100" dirty="0">
                <a:solidFill>
                  <a:srgbClr val="40444C"/>
                </a:solidFill>
                <a:latin typeface="Helvetica" pitchFamily="2" charset="0"/>
              </a:rPr>
              <a:t>Machine learning models follow a simple rule: whatever goes in, comes out. If we put garbage into our model, we can expect the output to be garbage too. In this case, garbage refers to noise in our data. Apart from choosing the right model for our data, we need to choose the right data to put in our model. Eventually, we will improve accuracy , reduce training time and reduce overfitting.</a:t>
            </a:r>
          </a:p>
        </p:txBody>
      </p:sp>
      <p:sp>
        <p:nvSpPr>
          <p:cNvPr id="17" name="Google Shape;721;p30">
            <a:extLst>
              <a:ext uri="{FF2B5EF4-FFF2-40B4-BE49-F238E27FC236}">
                <a16:creationId xmlns:a16="http://schemas.microsoft.com/office/drawing/2014/main" id="{AA90431C-9522-8BEF-E485-F2E427425939}"/>
              </a:ext>
            </a:extLst>
          </p:cNvPr>
          <p:cNvSpPr txBox="1">
            <a:spLocks/>
          </p:cNvSpPr>
          <p:nvPr/>
        </p:nvSpPr>
        <p:spPr>
          <a:xfrm>
            <a:off x="1553597" y="2008807"/>
            <a:ext cx="2802318" cy="101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1200" dirty="0">
                <a:solidFill>
                  <a:srgbClr val="51565E"/>
                </a:solidFill>
                <a:latin typeface="Roboto" panose="02000000000000000000" pitchFamily="2" charset="0"/>
              </a:rPr>
              <a:t>Feature Selection is the method of reducing the input variable to your model by using only relevant data and getting rid of noise in data.</a:t>
            </a:r>
          </a:p>
        </p:txBody>
      </p:sp>
      <p:pic>
        <p:nvPicPr>
          <p:cNvPr id="18" name="Picture 17" descr="Feature selection">
            <a:extLst>
              <a:ext uri="{FF2B5EF4-FFF2-40B4-BE49-F238E27FC236}">
                <a16:creationId xmlns:a16="http://schemas.microsoft.com/office/drawing/2014/main" id="{36E34C49-6D9A-9B4B-110A-D638E00963AD}"/>
              </a:ext>
            </a:extLst>
          </p:cNvPr>
          <p:cNvPicPr>
            <a:picLocks noChangeAspect="1"/>
          </p:cNvPicPr>
          <p:nvPr/>
        </p:nvPicPr>
        <p:blipFill>
          <a:blip r:embed="rId6"/>
          <a:stretch>
            <a:fillRect/>
          </a:stretch>
        </p:blipFill>
        <p:spPr>
          <a:xfrm>
            <a:off x="1843131" y="2954616"/>
            <a:ext cx="2146326" cy="851475"/>
          </a:xfrm>
          <a:prstGeom prst="rect">
            <a:avLst/>
          </a:prstGeom>
        </p:spPr>
      </p:pic>
      <p:sp>
        <p:nvSpPr>
          <p:cNvPr id="19" name="TextBox 18">
            <a:extLst>
              <a:ext uri="{FF2B5EF4-FFF2-40B4-BE49-F238E27FC236}">
                <a16:creationId xmlns:a16="http://schemas.microsoft.com/office/drawing/2014/main" id="{682F3243-A06C-474F-3710-173B4581682A}"/>
              </a:ext>
            </a:extLst>
          </p:cNvPr>
          <p:cNvSpPr txBox="1"/>
          <p:nvPr/>
        </p:nvSpPr>
        <p:spPr>
          <a:xfrm>
            <a:off x="5392987" y="4642127"/>
            <a:ext cx="2628804" cy="276999"/>
          </a:xfrm>
          <a:prstGeom prst="rect">
            <a:avLst/>
          </a:prstGeom>
          <a:noFill/>
        </p:spPr>
        <p:txBody>
          <a:bodyPr wrap="square" rtlCol="0">
            <a:spAutoFit/>
          </a:bodyPr>
          <a:lstStyle/>
          <a:p>
            <a:pPr marL="171450" indent="-171450">
              <a:buFont typeface="Arial" panose="020B0604020202020204" pitchFamily="34" charset="0"/>
              <a:buChar char="•"/>
            </a:pPr>
            <a:r>
              <a:rPr lang="en-GB" sz="1200" b="0" i="0" dirty="0">
                <a:solidFill>
                  <a:srgbClr val="202124"/>
                </a:solidFill>
                <a:effectLst/>
                <a:latin typeface="Roboto" panose="02000000000000000000" pitchFamily="2" charset="0"/>
                <a:ea typeface="Roboto" panose="02000000000000000000" pitchFamily="2" charset="0"/>
              </a:rPr>
              <a:t>Noisy data is </a:t>
            </a:r>
            <a:r>
              <a:rPr lang="en-GB" sz="1200" b="1" i="0" dirty="0">
                <a:solidFill>
                  <a:srgbClr val="202124"/>
                </a:solidFill>
                <a:effectLst/>
                <a:latin typeface="Roboto" panose="02000000000000000000" pitchFamily="2" charset="0"/>
                <a:ea typeface="Roboto" panose="02000000000000000000" pitchFamily="2" charset="0"/>
              </a:rPr>
              <a:t>meaningless data</a:t>
            </a:r>
            <a:endParaRPr lang="en-US" sz="1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2294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xEl>
                                              <p:pRg st="0" end="0"/>
                                            </p:txEl>
                                          </p:spTgt>
                                        </p:tgtEl>
                                        <p:attrNameLst>
                                          <p:attrName>style.visibility</p:attrName>
                                        </p:attrNameLst>
                                      </p:cBhvr>
                                      <p:to>
                                        <p:strVal val="visible"/>
                                      </p:to>
                                    </p:set>
                                    <p:anim calcmode="lin" valueType="num">
                                      <p:cBhvr additive="base">
                                        <p:cTn id="13"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
                                            <p:txEl>
                                              <p:pRg st="0" end="0"/>
                                            </p:txEl>
                                          </p:spTgt>
                                        </p:tgtEl>
                                        <p:attrNameLst>
                                          <p:attrName>style.visibility</p:attrName>
                                        </p:attrNameLst>
                                      </p:cBhvr>
                                      <p:to>
                                        <p:strVal val="visible"/>
                                      </p:to>
                                    </p:set>
                                    <p:anim calcmode="lin" valueType="num">
                                      <p:cBhvr additive="base">
                                        <p:cTn id="31"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ppt_x"/>
                                          </p:val>
                                        </p:tav>
                                        <p:tav tm="100000">
                                          <p:val>
                                            <p:strVal val="#ppt_x"/>
                                          </p:val>
                                        </p:tav>
                                      </p:tavLst>
                                    </p:anim>
                                    <p:anim calcmode="lin" valueType="num">
                                      <p:cBhvr additive="base">
                                        <p:cTn id="4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bldP spid="15" grpId="0" build="p"/>
      <p:bldP spid="16" grpId="0"/>
      <p:bldP spid="17"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025"/>
        <p:cNvGrpSpPr/>
        <p:nvPr/>
      </p:nvGrpSpPr>
      <p:grpSpPr>
        <a:xfrm>
          <a:off x="0" y="0"/>
          <a:ext cx="0" cy="0"/>
          <a:chOff x="0" y="0"/>
          <a:chExt cx="0" cy="0"/>
        </a:xfrm>
      </p:grpSpPr>
      <p:sp>
        <p:nvSpPr>
          <p:cNvPr id="1028" name="Google Shape;1028;p32"/>
          <p:cNvSpPr txBox="1">
            <a:spLocks noGrp="1"/>
          </p:cNvSpPr>
          <p:nvPr>
            <p:ph type="body" idx="1"/>
          </p:nvPr>
        </p:nvSpPr>
        <p:spPr>
          <a:xfrm>
            <a:off x="463700" y="2397844"/>
            <a:ext cx="2943030" cy="1245545"/>
          </a:xfrm>
          <a:prstGeom prst="rect">
            <a:avLst/>
          </a:prstGeom>
          <a:noFill/>
          <a:ln>
            <a:noFill/>
          </a:ln>
        </p:spPr>
        <p:txBody>
          <a:bodyPr spcFirstLastPara="1" wrap="square" lIns="91425" tIns="91425" rIns="91425" bIns="91425" anchor="t" anchorCtr="0">
            <a:noAutofit/>
          </a:bodyPr>
          <a:lstStyle/>
          <a:p>
            <a:pPr marL="0" indent="0">
              <a:buNone/>
            </a:pPr>
            <a:endParaRPr lang="en-GB" sz="1200" b="1">
              <a:solidFill>
                <a:srgbClr val="51565E"/>
              </a:solidFill>
              <a:latin typeface="Roboto" panose="02000000000000000000" pitchFamily="2" charset="0"/>
            </a:endParaRPr>
          </a:p>
          <a:p>
            <a:pPr marL="228600" indent="-228600">
              <a:buFont typeface="+mj-lt"/>
              <a:buAutoNum type="arabicParenR"/>
            </a:pPr>
            <a:r>
              <a:rPr lang="en-GB" sz="1100">
                <a:solidFill>
                  <a:srgbClr val="40444C"/>
                </a:solidFill>
                <a:effectLst/>
                <a:latin typeface="Helvetica"/>
              </a:rPr>
              <a:t>Consider a table </a:t>
            </a:r>
            <a:r>
              <a:rPr lang="en-GB" sz="1100">
                <a:solidFill>
                  <a:srgbClr val="40444C"/>
                </a:solidFill>
                <a:latin typeface="Helvetica"/>
              </a:rPr>
              <a:t>that contains</a:t>
            </a:r>
            <a:r>
              <a:rPr lang="en-GB" sz="1100">
                <a:solidFill>
                  <a:srgbClr val="40444C"/>
                </a:solidFill>
                <a:effectLst/>
                <a:latin typeface="Helvetica"/>
              </a:rPr>
              <a:t> information </a:t>
            </a:r>
            <a:r>
              <a:rPr lang="en-GB" sz="1100">
                <a:solidFill>
                  <a:srgbClr val="40444C"/>
                </a:solidFill>
                <a:latin typeface="Helvetica"/>
              </a:rPr>
              <a:t>of</a:t>
            </a:r>
            <a:r>
              <a:rPr lang="en-GB" sz="1100">
                <a:solidFill>
                  <a:srgbClr val="40444C"/>
                </a:solidFill>
                <a:effectLst/>
                <a:latin typeface="Helvetica"/>
              </a:rPr>
              <a:t> old cars. The model decides which cars must be crushed.    </a:t>
            </a:r>
          </a:p>
          <a:p>
            <a:pPr marL="0" indent="0">
              <a:buNone/>
            </a:pPr>
            <a:endParaRPr lang="en-GB" sz="1200" b="1">
              <a:solidFill>
                <a:srgbClr val="51565E"/>
              </a:solidFill>
              <a:latin typeface="Roboto" panose="02000000000000000000" pitchFamily="2" charset="0"/>
            </a:endParaRPr>
          </a:p>
          <a:p>
            <a:pPr marL="0" indent="0">
              <a:buNone/>
            </a:pPr>
            <a:endParaRPr lang="en-GB" sz="1200" b="1">
              <a:solidFill>
                <a:srgbClr val="51565E"/>
              </a:solidFill>
              <a:latin typeface="Roboto" panose="02000000000000000000" pitchFamily="2" charset="0"/>
              <a:cs typeface="+mn-cs"/>
            </a:endParaRPr>
          </a:p>
          <a:p>
            <a:pPr marL="0" indent="0">
              <a:buNone/>
            </a:pPr>
            <a:endParaRPr lang="en-GB" sz="1200" b="1">
              <a:latin typeface="Avenir Next LT Pro" panose="020B0504020202020204" pitchFamily="34" charset="0"/>
              <a:cs typeface="+mn-cs"/>
            </a:endParaRPr>
          </a:p>
        </p:txBody>
      </p:sp>
      <p:sp>
        <p:nvSpPr>
          <p:cNvPr id="1082" name="Google Shape;1082;p32"/>
          <p:cNvSpPr/>
          <p:nvPr/>
        </p:nvSpPr>
        <p:spPr>
          <a:xfrm rot="5400000">
            <a:off x="443700" y="3662629"/>
            <a:ext cx="1028700" cy="1916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6" name="Google Shape;1136;p32"/>
          <p:cNvGrpSpPr/>
          <p:nvPr/>
        </p:nvGrpSpPr>
        <p:grpSpPr>
          <a:xfrm>
            <a:off x="2032959" y="4206363"/>
            <a:ext cx="794882" cy="828632"/>
            <a:chOff x="2747509" y="475829"/>
            <a:chExt cx="677129" cy="705879"/>
          </a:xfrm>
        </p:grpSpPr>
        <p:sp>
          <p:nvSpPr>
            <p:cNvPr id="1137" name="Google Shape;1137;p32"/>
            <p:cNvSpPr/>
            <p:nvPr/>
          </p:nvSpPr>
          <p:spPr>
            <a:xfrm>
              <a:off x="3039758" y="594559"/>
              <a:ext cx="98331" cy="173550"/>
            </a:xfrm>
            <a:custGeom>
              <a:avLst/>
              <a:gdLst/>
              <a:ahLst/>
              <a:cxnLst/>
              <a:rect l="l" t="t" r="r" b="b"/>
              <a:pathLst>
                <a:path w="3191" h="5632" extrusionOk="0">
                  <a:moveTo>
                    <a:pt x="1472" y="0"/>
                  </a:moveTo>
                  <a:cubicBezTo>
                    <a:pt x="0" y="0"/>
                    <a:pt x="1472" y="5631"/>
                    <a:pt x="1472" y="5631"/>
                  </a:cubicBezTo>
                  <a:cubicBezTo>
                    <a:pt x="1472" y="5631"/>
                    <a:pt x="3190" y="0"/>
                    <a:pt x="147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2"/>
            <p:cNvSpPr/>
            <p:nvPr/>
          </p:nvSpPr>
          <p:spPr>
            <a:xfrm>
              <a:off x="3068478" y="534069"/>
              <a:ext cx="34451" cy="34420"/>
            </a:xfrm>
            <a:custGeom>
              <a:avLst/>
              <a:gdLst/>
              <a:ahLst/>
              <a:cxnLst/>
              <a:rect l="l" t="t" r="r" b="b"/>
              <a:pathLst>
                <a:path w="1118" h="1117" extrusionOk="0">
                  <a:moveTo>
                    <a:pt x="565" y="0"/>
                  </a:moveTo>
                  <a:cubicBezTo>
                    <a:pt x="258" y="0"/>
                    <a:pt x="1" y="258"/>
                    <a:pt x="1" y="565"/>
                  </a:cubicBezTo>
                  <a:cubicBezTo>
                    <a:pt x="1" y="871"/>
                    <a:pt x="258" y="1117"/>
                    <a:pt x="565" y="1117"/>
                  </a:cubicBezTo>
                  <a:cubicBezTo>
                    <a:pt x="872" y="1117"/>
                    <a:pt x="1117" y="871"/>
                    <a:pt x="1117" y="565"/>
                  </a:cubicBezTo>
                  <a:cubicBezTo>
                    <a:pt x="1117" y="258"/>
                    <a:pt x="872" y="0"/>
                    <a:pt x="56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2"/>
            <p:cNvSpPr/>
            <p:nvPr/>
          </p:nvSpPr>
          <p:spPr>
            <a:xfrm>
              <a:off x="3068478" y="475829"/>
              <a:ext cx="34451" cy="34451"/>
            </a:xfrm>
            <a:custGeom>
              <a:avLst/>
              <a:gdLst/>
              <a:ahLst/>
              <a:cxnLst/>
              <a:rect l="l" t="t" r="r" b="b"/>
              <a:pathLst>
                <a:path w="1118" h="1118" extrusionOk="0">
                  <a:moveTo>
                    <a:pt x="565" y="1"/>
                  </a:moveTo>
                  <a:cubicBezTo>
                    <a:pt x="258" y="1"/>
                    <a:pt x="1" y="258"/>
                    <a:pt x="1" y="565"/>
                  </a:cubicBezTo>
                  <a:cubicBezTo>
                    <a:pt x="1" y="872"/>
                    <a:pt x="258" y="1117"/>
                    <a:pt x="565" y="1117"/>
                  </a:cubicBezTo>
                  <a:cubicBezTo>
                    <a:pt x="872" y="1117"/>
                    <a:pt x="1117" y="872"/>
                    <a:pt x="1117" y="565"/>
                  </a:cubicBezTo>
                  <a:cubicBezTo>
                    <a:pt x="1117" y="258"/>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2"/>
            <p:cNvSpPr/>
            <p:nvPr/>
          </p:nvSpPr>
          <p:spPr>
            <a:xfrm>
              <a:off x="3039758" y="889428"/>
              <a:ext cx="98331" cy="173581"/>
            </a:xfrm>
            <a:custGeom>
              <a:avLst/>
              <a:gdLst/>
              <a:ahLst/>
              <a:cxnLst/>
              <a:rect l="l" t="t" r="r" b="b"/>
              <a:pathLst>
                <a:path w="3191" h="5633" extrusionOk="0">
                  <a:moveTo>
                    <a:pt x="1472" y="1"/>
                  </a:moveTo>
                  <a:cubicBezTo>
                    <a:pt x="1472" y="1"/>
                    <a:pt x="0" y="5632"/>
                    <a:pt x="1472" y="5632"/>
                  </a:cubicBezTo>
                  <a:cubicBezTo>
                    <a:pt x="3190" y="5632"/>
                    <a:pt x="1472" y="1"/>
                    <a:pt x="147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2"/>
            <p:cNvSpPr/>
            <p:nvPr/>
          </p:nvSpPr>
          <p:spPr>
            <a:xfrm>
              <a:off x="3068478" y="1089047"/>
              <a:ext cx="34451" cy="34451"/>
            </a:xfrm>
            <a:custGeom>
              <a:avLst/>
              <a:gdLst/>
              <a:ahLst/>
              <a:cxnLst/>
              <a:rect l="l" t="t" r="r" b="b"/>
              <a:pathLst>
                <a:path w="1118" h="1118" extrusionOk="0">
                  <a:moveTo>
                    <a:pt x="565" y="1"/>
                  </a:moveTo>
                  <a:cubicBezTo>
                    <a:pt x="258" y="1"/>
                    <a:pt x="1" y="246"/>
                    <a:pt x="1" y="553"/>
                  </a:cubicBezTo>
                  <a:cubicBezTo>
                    <a:pt x="1" y="859"/>
                    <a:pt x="258" y="1117"/>
                    <a:pt x="565" y="1117"/>
                  </a:cubicBezTo>
                  <a:cubicBezTo>
                    <a:pt x="872" y="1117"/>
                    <a:pt x="1117" y="859"/>
                    <a:pt x="1117" y="553"/>
                  </a:cubicBezTo>
                  <a:cubicBezTo>
                    <a:pt x="1117" y="246"/>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2"/>
            <p:cNvSpPr/>
            <p:nvPr/>
          </p:nvSpPr>
          <p:spPr>
            <a:xfrm>
              <a:off x="3068478" y="1147257"/>
              <a:ext cx="34451" cy="34451"/>
            </a:xfrm>
            <a:custGeom>
              <a:avLst/>
              <a:gdLst/>
              <a:ahLst/>
              <a:cxnLst/>
              <a:rect l="l" t="t" r="r" b="b"/>
              <a:pathLst>
                <a:path w="1118" h="1118" extrusionOk="0">
                  <a:moveTo>
                    <a:pt x="565" y="1"/>
                  </a:moveTo>
                  <a:cubicBezTo>
                    <a:pt x="258" y="1"/>
                    <a:pt x="1" y="246"/>
                    <a:pt x="1" y="553"/>
                  </a:cubicBezTo>
                  <a:cubicBezTo>
                    <a:pt x="1" y="860"/>
                    <a:pt x="258" y="1117"/>
                    <a:pt x="565" y="1117"/>
                  </a:cubicBezTo>
                  <a:cubicBezTo>
                    <a:pt x="872" y="1117"/>
                    <a:pt x="1117" y="860"/>
                    <a:pt x="1117" y="553"/>
                  </a:cubicBezTo>
                  <a:cubicBezTo>
                    <a:pt x="1117" y="246"/>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2"/>
            <p:cNvSpPr/>
            <p:nvPr/>
          </p:nvSpPr>
          <p:spPr>
            <a:xfrm>
              <a:off x="3132758" y="815410"/>
              <a:ext cx="173550" cy="43572"/>
            </a:xfrm>
            <a:custGeom>
              <a:avLst/>
              <a:gdLst/>
              <a:ahLst/>
              <a:cxnLst/>
              <a:rect l="l" t="t" r="r" b="b"/>
              <a:pathLst>
                <a:path w="5632" h="1414" extrusionOk="0">
                  <a:moveTo>
                    <a:pt x="4172" y="1"/>
                  </a:moveTo>
                  <a:cubicBezTo>
                    <a:pt x="2503" y="1"/>
                    <a:pt x="0" y="759"/>
                    <a:pt x="0" y="759"/>
                  </a:cubicBezTo>
                  <a:cubicBezTo>
                    <a:pt x="0" y="759"/>
                    <a:pt x="2503" y="1413"/>
                    <a:pt x="4172" y="1413"/>
                  </a:cubicBezTo>
                  <a:cubicBezTo>
                    <a:pt x="5006" y="1413"/>
                    <a:pt x="5632" y="1249"/>
                    <a:pt x="5632" y="759"/>
                  </a:cubicBezTo>
                  <a:cubicBezTo>
                    <a:pt x="5632" y="190"/>
                    <a:pt x="5006" y="1"/>
                    <a:pt x="417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2"/>
            <p:cNvSpPr/>
            <p:nvPr/>
          </p:nvSpPr>
          <p:spPr>
            <a:xfrm>
              <a:off x="3331977" y="821019"/>
              <a:ext cx="34451" cy="34420"/>
            </a:xfrm>
            <a:custGeom>
              <a:avLst/>
              <a:gdLst/>
              <a:ahLst/>
              <a:cxnLst/>
              <a:rect l="l" t="t" r="r" b="b"/>
              <a:pathLst>
                <a:path w="1118" h="1117" extrusionOk="0">
                  <a:moveTo>
                    <a:pt x="565" y="0"/>
                  </a:moveTo>
                  <a:cubicBezTo>
                    <a:pt x="259" y="0"/>
                    <a:pt x="1" y="258"/>
                    <a:pt x="1" y="564"/>
                  </a:cubicBezTo>
                  <a:cubicBezTo>
                    <a:pt x="1" y="871"/>
                    <a:pt x="259" y="1117"/>
                    <a:pt x="565" y="1117"/>
                  </a:cubicBezTo>
                  <a:cubicBezTo>
                    <a:pt x="872" y="1117"/>
                    <a:pt x="1117" y="871"/>
                    <a:pt x="1117" y="564"/>
                  </a:cubicBezTo>
                  <a:cubicBezTo>
                    <a:pt x="1117" y="258"/>
                    <a:pt x="872" y="0"/>
                    <a:pt x="56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2"/>
            <p:cNvSpPr/>
            <p:nvPr/>
          </p:nvSpPr>
          <p:spPr>
            <a:xfrm>
              <a:off x="3390587" y="821019"/>
              <a:ext cx="34051" cy="34420"/>
            </a:xfrm>
            <a:custGeom>
              <a:avLst/>
              <a:gdLst/>
              <a:ahLst/>
              <a:cxnLst/>
              <a:rect l="l" t="t" r="r" b="b"/>
              <a:pathLst>
                <a:path w="1105" h="1117" extrusionOk="0">
                  <a:moveTo>
                    <a:pt x="553" y="0"/>
                  </a:moveTo>
                  <a:cubicBezTo>
                    <a:pt x="246" y="0"/>
                    <a:pt x="1" y="258"/>
                    <a:pt x="1" y="564"/>
                  </a:cubicBezTo>
                  <a:cubicBezTo>
                    <a:pt x="1" y="871"/>
                    <a:pt x="246" y="1117"/>
                    <a:pt x="553" y="1117"/>
                  </a:cubicBezTo>
                  <a:cubicBezTo>
                    <a:pt x="859" y="1117"/>
                    <a:pt x="1105" y="871"/>
                    <a:pt x="1105" y="564"/>
                  </a:cubicBezTo>
                  <a:cubicBezTo>
                    <a:pt x="1105" y="258"/>
                    <a:pt x="859"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2"/>
            <p:cNvSpPr/>
            <p:nvPr/>
          </p:nvSpPr>
          <p:spPr>
            <a:xfrm>
              <a:off x="2865838" y="815410"/>
              <a:ext cx="173550" cy="43572"/>
            </a:xfrm>
            <a:custGeom>
              <a:avLst/>
              <a:gdLst/>
              <a:ahLst/>
              <a:cxnLst/>
              <a:rect l="l" t="t" r="r" b="b"/>
              <a:pathLst>
                <a:path w="5632" h="1414" extrusionOk="0">
                  <a:moveTo>
                    <a:pt x="1461" y="1"/>
                  </a:moveTo>
                  <a:cubicBezTo>
                    <a:pt x="626" y="1"/>
                    <a:pt x="1" y="190"/>
                    <a:pt x="1" y="759"/>
                  </a:cubicBezTo>
                  <a:cubicBezTo>
                    <a:pt x="1" y="1249"/>
                    <a:pt x="626" y="1413"/>
                    <a:pt x="1461" y="1413"/>
                  </a:cubicBezTo>
                  <a:cubicBezTo>
                    <a:pt x="3129" y="1413"/>
                    <a:pt x="5632" y="759"/>
                    <a:pt x="5632" y="759"/>
                  </a:cubicBezTo>
                  <a:cubicBezTo>
                    <a:pt x="5632" y="759"/>
                    <a:pt x="3129" y="1"/>
                    <a:pt x="146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2"/>
            <p:cNvSpPr/>
            <p:nvPr/>
          </p:nvSpPr>
          <p:spPr>
            <a:xfrm>
              <a:off x="2805718" y="821019"/>
              <a:ext cx="34081" cy="34420"/>
            </a:xfrm>
            <a:custGeom>
              <a:avLst/>
              <a:gdLst/>
              <a:ahLst/>
              <a:cxnLst/>
              <a:rect l="l" t="t" r="r" b="b"/>
              <a:pathLst>
                <a:path w="1106" h="1117" extrusionOk="0">
                  <a:moveTo>
                    <a:pt x="553" y="0"/>
                  </a:moveTo>
                  <a:cubicBezTo>
                    <a:pt x="246" y="0"/>
                    <a:pt x="1" y="258"/>
                    <a:pt x="1" y="564"/>
                  </a:cubicBezTo>
                  <a:cubicBezTo>
                    <a:pt x="1" y="871"/>
                    <a:pt x="246" y="1117"/>
                    <a:pt x="553" y="1117"/>
                  </a:cubicBezTo>
                  <a:cubicBezTo>
                    <a:pt x="860" y="1117"/>
                    <a:pt x="1105" y="871"/>
                    <a:pt x="1105" y="564"/>
                  </a:cubicBezTo>
                  <a:cubicBezTo>
                    <a:pt x="1105" y="258"/>
                    <a:pt x="860"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2"/>
            <p:cNvSpPr/>
            <p:nvPr/>
          </p:nvSpPr>
          <p:spPr>
            <a:xfrm>
              <a:off x="2747509" y="821019"/>
              <a:ext cx="34051" cy="34420"/>
            </a:xfrm>
            <a:custGeom>
              <a:avLst/>
              <a:gdLst/>
              <a:ahLst/>
              <a:cxnLst/>
              <a:rect l="l" t="t" r="r" b="b"/>
              <a:pathLst>
                <a:path w="1105" h="1117" extrusionOk="0">
                  <a:moveTo>
                    <a:pt x="553" y="0"/>
                  </a:moveTo>
                  <a:cubicBezTo>
                    <a:pt x="246" y="0"/>
                    <a:pt x="1" y="258"/>
                    <a:pt x="1" y="564"/>
                  </a:cubicBezTo>
                  <a:cubicBezTo>
                    <a:pt x="1" y="871"/>
                    <a:pt x="246" y="1117"/>
                    <a:pt x="553" y="1117"/>
                  </a:cubicBezTo>
                  <a:cubicBezTo>
                    <a:pt x="859" y="1117"/>
                    <a:pt x="1105" y="871"/>
                    <a:pt x="1105" y="564"/>
                  </a:cubicBezTo>
                  <a:cubicBezTo>
                    <a:pt x="1105" y="258"/>
                    <a:pt x="859"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2"/>
            <p:cNvSpPr/>
            <p:nvPr/>
          </p:nvSpPr>
          <p:spPr>
            <a:xfrm>
              <a:off x="3039358" y="784349"/>
              <a:ext cx="91921" cy="87361"/>
            </a:xfrm>
            <a:custGeom>
              <a:avLst/>
              <a:gdLst/>
              <a:ahLst/>
              <a:cxnLst/>
              <a:rect l="l" t="t" r="r" b="b"/>
              <a:pathLst>
                <a:path w="2983" h="2835" extrusionOk="0">
                  <a:moveTo>
                    <a:pt x="1485" y="0"/>
                  </a:moveTo>
                  <a:lnTo>
                    <a:pt x="1032" y="932"/>
                  </a:lnTo>
                  <a:lnTo>
                    <a:pt x="1" y="1080"/>
                  </a:lnTo>
                  <a:lnTo>
                    <a:pt x="749" y="1804"/>
                  </a:lnTo>
                  <a:lnTo>
                    <a:pt x="565" y="2834"/>
                  </a:lnTo>
                  <a:lnTo>
                    <a:pt x="1485" y="2356"/>
                  </a:lnTo>
                  <a:lnTo>
                    <a:pt x="2418" y="2834"/>
                  </a:lnTo>
                  <a:lnTo>
                    <a:pt x="2234" y="1804"/>
                  </a:lnTo>
                  <a:lnTo>
                    <a:pt x="2982" y="1080"/>
                  </a:lnTo>
                  <a:lnTo>
                    <a:pt x="1952" y="932"/>
                  </a:lnTo>
                  <a:lnTo>
                    <a:pt x="148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2"/>
            <p:cNvSpPr/>
            <p:nvPr/>
          </p:nvSpPr>
          <p:spPr>
            <a:xfrm>
              <a:off x="2978868" y="708359"/>
              <a:ext cx="73401" cy="73371"/>
            </a:xfrm>
            <a:custGeom>
              <a:avLst/>
              <a:gdLst/>
              <a:ahLst/>
              <a:cxnLst/>
              <a:rect l="l" t="t" r="r" b="b"/>
              <a:pathLst>
                <a:path w="2382" h="2381" extrusionOk="0">
                  <a:moveTo>
                    <a:pt x="1" y="0"/>
                  </a:moveTo>
                  <a:lnTo>
                    <a:pt x="2381" y="238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2"/>
            <p:cNvSpPr/>
            <p:nvPr/>
          </p:nvSpPr>
          <p:spPr>
            <a:xfrm>
              <a:off x="2935419" y="664879"/>
              <a:ext cx="22310" cy="22310"/>
            </a:xfrm>
            <a:custGeom>
              <a:avLst/>
              <a:gdLst/>
              <a:ahLst/>
              <a:cxnLst/>
              <a:rect l="l" t="t" r="r" b="b"/>
              <a:pathLst>
                <a:path w="724" h="724" extrusionOk="0">
                  <a:moveTo>
                    <a:pt x="724" y="724"/>
                  </a:moveTo>
                  <a:lnTo>
                    <a:pt x="0"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2"/>
            <p:cNvSpPr/>
            <p:nvPr/>
          </p:nvSpPr>
          <p:spPr>
            <a:xfrm>
              <a:off x="2904018" y="633478"/>
              <a:ext cx="11371" cy="11371"/>
            </a:xfrm>
            <a:custGeom>
              <a:avLst/>
              <a:gdLst/>
              <a:ahLst/>
              <a:cxnLst/>
              <a:rect l="l" t="t" r="r" b="b"/>
              <a:pathLst>
                <a:path w="369" h="369" extrusionOk="0">
                  <a:moveTo>
                    <a:pt x="369" y="369"/>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2"/>
            <p:cNvSpPr/>
            <p:nvPr/>
          </p:nvSpPr>
          <p:spPr>
            <a:xfrm>
              <a:off x="2878318" y="607779"/>
              <a:ext cx="6471" cy="6841"/>
            </a:xfrm>
            <a:custGeom>
              <a:avLst/>
              <a:gdLst/>
              <a:ahLst/>
              <a:cxnLst/>
              <a:rect l="l" t="t" r="r" b="b"/>
              <a:pathLst>
                <a:path w="210" h="222" extrusionOk="0">
                  <a:moveTo>
                    <a:pt x="209" y="221"/>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2"/>
            <p:cNvSpPr/>
            <p:nvPr/>
          </p:nvSpPr>
          <p:spPr>
            <a:xfrm>
              <a:off x="2978868" y="892448"/>
              <a:ext cx="73401" cy="73771"/>
            </a:xfrm>
            <a:custGeom>
              <a:avLst/>
              <a:gdLst/>
              <a:ahLst/>
              <a:cxnLst/>
              <a:rect l="l" t="t" r="r" b="b"/>
              <a:pathLst>
                <a:path w="2382" h="2394" extrusionOk="0">
                  <a:moveTo>
                    <a:pt x="1" y="2393"/>
                  </a:moveTo>
                  <a:lnTo>
                    <a:pt x="238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2"/>
            <p:cNvSpPr/>
            <p:nvPr/>
          </p:nvSpPr>
          <p:spPr>
            <a:xfrm>
              <a:off x="2935419" y="987358"/>
              <a:ext cx="22310" cy="21940"/>
            </a:xfrm>
            <a:custGeom>
              <a:avLst/>
              <a:gdLst/>
              <a:ahLst/>
              <a:cxnLst/>
              <a:rect l="l" t="t" r="r" b="b"/>
              <a:pathLst>
                <a:path w="724" h="712" extrusionOk="0">
                  <a:moveTo>
                    <a:pt x="724" y="0"/>
                  </a:moveTo>
                  <a:lnTo>
                    <a:pt x="0" y="712"/>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2"/>
            <p:cNvSpPr/>
            <p:nvPr/>
          </p:nvSpPr>
          <p:spPr>
            <a:xfrm>
              <a:off x="2904018" y="1029698"/>
              <a:ext cx="11371" cy="11371"/>
            </a:xfrm>
            <a:custGeom>
              <a:avLst/>
              <a:gdLst/>
              <a:ahLst/>
              <a:cxnLst/>
              <a:rect l="l" t="t" r="r" b="b"/>
              <a:pathLst>
                <a:path w="369" h="369" extrusionOk="0">
                  <a:moveTo>
                    <a:pt x="369" y="0"/>
                  </a:moveTo>
                  <a:lnTo>
                    <a:pt x="1" y="368"/>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2"/>
            <p:cNvSpPr/>
            <p:nvPr/>
          </p:nvSpPr>
          <p:spPr>
            <a:xfrm>
              <a:off x="2878318" y="1059927"/>
              <a:ext cx="6471" cy="6471"/>
            </a:xfrm>
            <a:custGeom>
              <a:avLst/>
              <a:gdLst/>
              <a:ahLst/>
              <a:cxnLst/>
              <a:rect l="l" t="t" r="r" b="b"/>
              <a:pathLst>
                <a:path w="210" h="210" extrusionOk="0">
                  <a:moveTo>
                    <a:pt x="209" y="1"/>
                  </a:moveTo>
                  <a:lnTo>
                    <a:pt x="1" y="209"/>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2"/>
            <p:cNvSpPr/>
            <p:nvPr/>
          </p:nvSpPr>
          <p:spPr>
            <a:xfrm>
              <a:off x="3124808" y="708359"/>
              <a:ext cx="73371" cy="73371"/>
            </a:xfrm>
            <a:custGeom>
              <a:avLst/>
              <a:gdLst/>
              <a:ahLst/>
              <a:cxnLst/>
              <a:rect l="l" t="t" r="r" b="b"/>
              <a:pathLst>
                <a:path w="2381" h="2381" extrusionOk="0">
                  <a:moveTo>
                    <a:pt x="2381" y="0"/>
                  </a:moveTo>
                  <a:lnTo>
                    <a:pt x="1" y="238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2"/>
            <p:cNvSpPr/>
            <p:nvPr/>
          </p:nvSpPr>
          <p:spPr>
            <a:xfrm>
              <a:off x="3219317" y="664879"/>
              <a:ext cx="22341" cy="22310"/>
            </a:xfrm>
            <a:custGeom>
              <a:avLst/>
              <a:gdLst/>
              <a:ahLst/>
              <a:cxnLst/>
              <a:rect l="l" t="t" r="r" b="b"/>
              <a:pathLst>
                <a:path w="725" h="724" extrusionOk="0">
                  <a:moveTo>
                    <a:pt x="1" y="724"/>
                  </a:moveTo>
                  <a:lnTo>
                    <a:pt x="725"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2"/>
            <p:cNvSpPr/>
            <p:nvPr/>
          </p:nvSpPr>
          <p:spPr>
            <a:xfrm>
              <a:off x="3261657" y="633478"/>
              <a:ext cx="11402" cy="11371"/>
            </a:xfrm>
            <a:custGeom>
              <a:avLst/>
              <a:gdLst/>
              <a:ahLst/>
              <a:cxnLst/>
              <a:rect l="l" t="t" r="r" b="b"/>
              <a:pathLst>
                <a:path w="370" h="369" extrusionOk="0">
                  <a:moveTo>
                    <a:pt x="1" y="369"/>
                  </a:moveTo>
                  <a:lnTo>
                    <a:pt x="369"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2"/>
            <p:cNvSpPr/>
            <p:nvPr/>
          </p:nvSpPr>
          <p:spPr>
            <a:xfrm>
              <a:off x="3292287" y="607779"/>
              <a:ext cx="6471" cy="6841"/>
            </a:xfrm>
            <a:custGeom>
              <a:avLst/>
              <a:gdLst/>
              <a:ahLst/>
              <a:cxnLst/>
              <a:rect l="l" t="t" r="r" b="b"/>
              <a:pathLst>
                <a:path w="210" h="222" extrusionOk="0">
                  <a:moveTo>
                    <a:pt x="1" y="221"/>
                  </a:moveTo>
                  <a:lnTo>
                    <a:pt x="209"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2"/>
            <p:cNvSpPr/>
            <p:nvPr/>
          </p:nvSpPr>
          <p:spPr>
            <a:xfrm>
              <a:off x="3124808" y="892448"/>
              <a:ext cx="73371" cy="73771"/>
            </a:xfrm>
            <a:custGeom>
              <a:avLst/>
              <a:gdLst/>
              <a:ahLst/>
              <a:cxnLst/>
              <a:rect l="l" t="t" r="r" b="b"/>
              <a:pathLst>
                <a:path w="2381" h="2394" extrusionOk="0">
                  <a:moveTo>
                    <a:pt x="2381" y="2393"/>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2"/>
            <p:cNvSpPr/>
            <p:nvPr/>
          </p:nvSpPr>
          <p:spPr>
            <a:xfrm>
              <a:off x="3219317" y="987358"/>
              <a:ext cx="22341" cy="21940"/>
            </a:xfrm>
            <a:custGeom>
              <a:avLst/>
              <a:gdLst/>
              <a:ahLst/>
              <a:cxnLst/>
              <a:rect l="l" t="t" r="r" b="b"/>
              <a:pathLst>
                <a:path w="725" h="712" extrusionOk="0">
                  <a:moveTo>
                    <a:pt x="1" y="0"/>
                  </a:moveTo>
                  <a:lnTo>
                    <a:pt x="725" y="712"/>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2"/>
            <p:cNvSpPr/>
            <p:nvPr/>
          </p:nvSpPr>
          <p:spPr>
            <a:xfrm>
              <a:off x="3261657" y="1029698"/>
              <a:ext cx="11402" cy="11371"/>
            </a:xfrm>
            <a:custGeom>
              <a:avLst/>
              <a:gdLst/>
              <a:ahLst/>
              <a:cxnLst/>
              <a:rect l="l" t="t" r="r" b="b"/>
              <a:pathLst>
                <a:path w="370" h="369" extrusionOk="0">
                  <a:moveTo>
                    <a:pt x="1" y="0"/>
                  </a:moveTo>
                  <a:lnTo>
                    <a:pt x="369" y="368"/>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2"/>
            <p:cNvSpPr/>
            <p:nvPr/>
          </p:nvSpPr>
          <p:spPr>
            <a:xfrm>
              <a:off x="3292287" y="1059927"/>
              <a:ext cx="6471" cy="6471"/>
            </a:xfrm>
            <a:custGeom>
              <a:avLst/>
              <a:gdLst/>
              <a:ahLst/>
              <a:cxnLst/>
              <a:rect l="l" t="t" r="r" b="b"/>
              <a:pathLst>
                <a:path w="210" h="210" extrusionOk="0">
                  <a:moveTo>
                    <a:pt x="1" y="1"/>
                  </a:moveTo>
                  <a:lnTo>
                    <a:pt x="209" y="209"/>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6" name="Google Shape;1166;p32"/>
          <p:cNvGrpSpPr/>
          <p:nvPr/>
        </p:nvGrpSpPr>
        <p:grpSpPr>
          <a:xfrm rot="10800000" flipH="1">
            <a:off x="1810182" y="4097870"/>
            <a:ext cx="1334959" cy="1485874"/>
            <a:chOff x="912677" y="-457201"/>
            <a:chExt cx="1334959" cy="1485874"/>
          </a:xfrm>
        </p:grpSpPr>
        <p:sp>
          <p:nvSpPr>
            <p:cNvPr id="1167" name="Google Shape;1167;p32"/>
            <p:cNvSpPr/>
            <p:nvPr/>
          </p:nvSpPr>
          <p:spPr>
            <a:xfrm>
              <a:off x="1016713" y="-457201"/>
              <a:ext cx="1230923" cy="1485874"/>
            </a:xfrm>
            <a:custGeom>
              <a:avLst/>
              <a:gdLst/>
              <a:ahLst/>
              <a:cxnLst/>
              <a:rect l="l" t="t" r="r" b="b"/>
              <a:pathLst>
                <a:path w="33531" h="40476" extrusionOk="0">
                  <a:moveTo>
                    <a:pt x="31653" y="1"/>
                  </a:moveTo>
                  <a:lnTo>
                    <a:pt x="31653" y="24575"/>
                  </a:lnTo>
                  <a:cubicBezTo>
                    <a:pt x="31653" y="32280"/>
                    <a:pt x="25409" y="38512"/>
                    <a:pt x="17716" y="38512"/>
                  </a:cubicBezTo>
                  <a:lnTo>
                    <a:pt x="0" y="38512"/>
                  </a:lnTo>
                  <a:lnTo>
                    <a:pt x="0" y="40475"/>
                  </a:lnTo>
                  <a:lnTo>
                    <a:pt x="18244" y="40451"/>
                  </a:lnTo>
                  <a:cubicBezTo>
                    <a:pt x="26684" y="40451"/>
                    <a:pt x="33530" y="33617"/>
                    <a:pt x="33530" y="25164"/>
                  </a:cubicBezTo>
                  <a:lnTo>
                    <a:pt x="33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2"/>
            <p:cNvSpPr/>
            <p:nvPr/>
          </p:nvSpPr>
          <p:spPr>
            <a:xfrm>
              <a:off x="1016713" y="-457201"/>
              <a:ext cx="1074171" cy="1329122"/>
            </a:xfrm>
            <a:custGeom>
              <a:avLst/>
              <a:gdLst/>
              <a:ahLst/>
              <a:cxnLst/>
              <a:rect l="l" t="t" r="r" b="b"/>
              <a:pathLst>
                <a:path w="29261" h="36206" extrusionOk="0">
                  <a:moveTo>
                    <a:pt x="27384" y="1"/>
                  </a:moveTo>
                  <a:lnTo>
                    <a:pt x="27384" y="23728"/>
                  </a:lnTo>
                  <a:cubicBezTo>
                    <a:pt x="27384" y="29544"/>
                    <a:pt x="22685" y="34243"/>
                    <a:pt x="16870" y="34243"/>
                  </a:cubicBezTo>
                  <a:lnTo>
                    <a:pt x="0" y="34243"/>
                  </a:lnTo>
                  <a:lnTo>
                    <a:pt x="0" y="36206"/>
                  </a:lnTo>
                  <a:lnTo>
                    <a:pt x="13974" y="36181"/>
                  </a:lnTo>
                  <a:lnTo>
                    <a:pt x="17397" y="36181"/>
                  </a:lnTo>
                  <a:cubicBezTo>
                    <a:pt x="23949" y="36181"/>
                    <a:pt x="29261" y="30881"/>
                    <a:pt x="29261" y="24330"/>
                  </a:cubicBezTo>
                  <a:lnTo>
                    <a:pt x="29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2"/>
            <p:cNvSpPr/>
            <p:nvPr/>
          </p:nvSpPr>
          <p:spPr>
            <a:xfrm>
              <a:off x="1016713" y="-457201"/>
              <a:ext cx="917456" cy="1172407"/>
            </a:xfrm>
            <a:custGeom>
              <a:avLst/>
              <a:gdLst/>
              <a:ahLst/>
              <a:cxnLst/>
              <a:rect l="l" t="t" r="r" b="b"/>
              <a:pathLst>
                <a:path w="24992" h="31937" extrusionOk="0">
                  <a:moveTo>
                    <a:pt x="23114" y="1"/>
                  </a:moveTo>
                  <a:lnTo>
                    <a:pt x="23114" y="22158"/>
                  </a:lnTo>
                  <a:cubicBezTo>
                    <a:pt x="23114" y="26477"/>
                    <a:pt x="19618" y="29973"/>
                    <a:pt x="15287" y="29973"/>
                  </a:cubicBezTo>
                  <a:lnTo>
                    <a:pt x="0" y="29973"/>
                  </a:lnTo>
                  <a:lnTo>
                    <a:pt x="0" y="31936"/>
                  </a:lnTo>
                  <a:lnTo>
                    <a:pt x="9705" y="31912"/>
                  </a:lnTo>
                  <a:lnTo>
                    <a:pt x="9705" y="31924"/>
                  </a:lnTo>
                  <a:lnTo>
                    <a:pt x="15594" y="31924"/>
                  </a:lnTo>
                  <a:cubicBezTo>
                    <a:pt x="20783" y="31924"/>
                    <a:pt x="24991" y="27703"/>
                    <a:pt x="24991" y="22514"/>
                  </a:cubicBezTo>
                  <a:lnTo>
                    <a:pt x="249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2"/>
            <p:cNvSpPr/>
            <p:nvPr/>
          </p:nvSpPr>
          <p:spPr>
            <a:xfrm>
              <a:off x="912677" y="-457201"/>
              <a:ext cx="864741" cy="1016096"/>
            </a:xfrm>
            <a:custGeom>
              <a:avLst/>
              <a:gdLst/>
              <a:ahLst/>
              <a:cxnLst/>
              <a:rect l="l" t="t" r="r" b="b"/>
              <a:pathLst>
                <a:path w="23556" h="27679" extrusionOk="0">
                  <a:moveTo>
                    <a:pt x="21679" y="1"/>
                  </a:moveTo>
                  <a:lnTo>
                    <a:pt x="21679" y="21471"/>
                  </a:lnTo>
                  <a:cubicBezTo>
                    <a:pt x="21679" y="23814"/>
                    <a:pt x="19777" y="25716"/>
                    <a:pt x="17434" y="25716"/>
                  </a:cubicBezTo>
                  <a:lnTo>
                    <a:pt x="2834" y="25716"/>
                  </a:lnTo>
                  <a:lnTo>
                    <a:pt x="2834" y="27654"/>
                  </a:lnTo>
                  <a:lnTo>
                    <a:pt x="17397" y="27654"/>
                  </a:lnTo>
                  <a:cubicBezTo>
                    <a:pt x="20795" y="27654"/>
                    <a:pt x="23556" y="24894"/>
                    <a:pt x="23556" y="21495"/>
                  </a:cubicBezTo>
                  <a:lnTo>
                    <a:pt x="23556" y="1"/>
                  </a:lnTo>
                  <a:close/>
                  <a:moveTo>
                    <a:pt x="0" y="27654"/>
                  </a:moveTo>
                  <a:lnTo>
                    <a:pt x="2834" y="27679"/>
                  </a:lnTo>
                  <a:lnTo>
                    <a:pt x="2834" y="2765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1" name="Google Shape;1171;p32"/>
          <p:cNvSpPr/>
          <p:nvPr/>
        </p:nvSpPr>
        <p:spPr>
          <a:xfrm>
            <a:off x="6589913" y="4302288"/>
            <a:ext cx="266254" cy="266254"/>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2"/>
          <p:cNvSpPr/>
          <p:nvPr/>
        </p:nvSpPr>
        <p:spPr>
          <a:xfrm>
            <a:off x="7678289" y="721265"/>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2"/>
          <p:cNvSpPr/>
          <p:nvPr/>
        </p:nvSpPr>
        <p:spPr>
          <a:xfrm>
            <a:off x="3553125" y="3600721"/>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06C34510-9CB4-5771-646B-CE9CF433AAC8}"/>
              </a:ext>
            </a:extLst>
          </p:cNvPr>
          <p:cNvPicPr>
            <a:picLocks noChangeAspect="1"/>
          </p:cNvPicPr>
          <p:nvPr/>
        </p:nvPicPr>
        <p:blipFill rotWithShape="1">
          <a:blip r:embed="rId3"/>
          <a:srcRect t="51968"/>
          <a:stretch/>
        </p:blipFill>
        <p:spPr>
          <a:xfrm>
            <a:off x="18165" y="3997681"/>
            <a:ext cx="2341777" cy="1124803"/>
          </a:xfrm>
          <a:prstGeom prst="rect">
            <a:avLst/>
          </a:prstGeom>
        </p:spPr>
      </p:pic>
      <p:sp>
        <p:nvSpPr>
          <p:cNvPr id="8" name="Google Shape;1028;p32">
            <a:extLst>
              <a:ext uri="{FF2B5EF4-FFF2-40B4-BE49-F238E27FC236}">
                <a16:creationId xmlns:a16="http://schemas.microsoft.com/office/drawing/2014/main" id="{C09DDAC0-7CF9-A1F6-2915-F14C0DFCF75C}"/>
              </a:ext>
            </a:extLst>
          </p:cNvPr>
          <p:cNvSpPr txBox="1">
            <a:spLocks/>
          </p:cNvSpPr>
          <p:nvPr/>
        </p:nvSpPr>
        <p:spPr>
          <a:xfrm>
            <a:off x="4095831" y="1239117"/>
            <a:ext cx="4629069" cy="20492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1pPr>
            <a:lvl2pPr marL="914400" marR="0" lvl="1"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2pPr>
            <a:lvl3pPr marL="1371600" marR="0" lvl="2"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3pPr>
            <a:lvl4pPr marL="1828800" marR="0" lvl="3"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4pPr>
            <a:lvl5pPr marL="2286000" marR="0" lvl="4"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5pPr>
            <a:lvl6pPr marL="2743200" marR="0" lvl="5"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6pPr>
            <a:lvl7pPr marL="3200400" marR="0" lvl="6"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7pPr>
            <a:lvl8pPr marL="3657600" marR="0" lvl="7"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8pPr>
            <a:lvl9pPr marL="4114800" marR="0" lvl="8"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9pPr>
          </a:lstStyle>
          <a:p>
            <a:pPr marL="228600" indent="-228600">
              <a:buFont typeface="+mj-lt"/>
              <a:buAutoNum type="arabicParenR" startAt="2"/>
            </a:pPr>
            <a:r>
              <a:rPr lang="en-GB" sz="1100">
                <a:solidFill>
                  <a:srgbClr val="51565E"/>
                </a:solidFill>
                <a:latin typeface="Roboto" panose="02000000000000000000" pitchFamily="2" charset="0"/>
              </a:rPr>
              <a:t>As seen in table,  that the model of the car, the year of manufacture, and the miles it has travelled are pretty important to find out if the car is old enough to be crushed or not. However, the </a:t>
            </a:r>
            <a:r>
              <a:rPr lang="en-GB" sz="1100" b="1">
                <a:solidFill>
                  <a:srgbClr val="51565E"/>
                </a:solidFill>
                <a:latin typeface="Roboto" panose="02000000000000000000" pitchFamily="2" charset="0"/>
              </a:rPr>
              <a:t>colour</a:t>
            </a:r>
            <a:r>
              <a:rPr lang="en-GB" sz="1100">
                <a:solidFill>
                  <a:srgbClr val="51565E"/>
                </a:solidFill>
                <a:latin typeface="Roboto" panose="02000000000000000000" pitchFamily="2" charset="0"/>
              </a:rPr>
              <a:t> of the car does not decide if the car should be crushed or not. Further, it can confuse the algorithm into finding patterns between names and the other features. Hence we can drop the column</a:t>
            </a:r>
            <a:endParaRPr lang="en-GB" sz="1100">
              <a:latin typeface="Avenir Next LT Pro" panose="020B0504020202020204" pitchFamily="34" charset="0"/>
              <a:cs typeface="+mn-cs"/>
            </a:endParaRPr>
          </a:p>
        </p:txBody>
      </p:sp>
      <p:sp>
        <p:nvSpPr>
          <p:cNvPr id="15" name="Google Shape;719;p30">
            <a:extLst>
              <a:ext uri="{FF2B5EF4-FFF2-40B4-BE49-F238E27FC236}">
                <a16:creationId xmlns:a16="http://schemas.microsoft.com/office/drawing/2014/main" id="{02A6CE35-1D7D-9AEB-B1D6-A81A3AD558B8}"/>
              </a:ext>
            </a:extLst>
          </p:cNvPr>
          <p:cNvSpPr txBox="1">
            <a:spLocks noGrp="1"/>
          </p:cNvSpPr>
          <p:nvPr>
            <p:ph type="title"/>
          </p:nvPr>
        </p:nvSpPr>
        <p:spPr>
          <a:xfrm>
            <a:off x="0" y="311636"/>
            <a:ext cx="8429625" cy="572700"/>
          </a:xfrm>
          <a:prstGeom prst="rect">
            <a:avLst/>
          </a:prstGeom>
          <a:noFill/>
          <a:ln>
            <a:noFill/>
          </a:ln>
        </p:spPr>
        <p:txBody>
          <a:bodyPr spcFirstLastPara="1" wrap="square" lIns="91425" tIns="91425" rIns="91425" bIns="91425" anchor="ctr" anchorCtr="0">
            <a:noAutofit/>
          </a:bodyPr>
          <a:lstStyle/>
          <a:p>
            <a:pPr marL="457200" indent="-317500" algn="ctr">
              <a:lnSpc>
                <a:spcPct val="90000"/>
              </a:lnSpc>
              <a:buClr>
                <a:srgbClr val="191919"/>
              </a:buClr>
              <a:buSzPts val="5200"/>
            </a:pPr>
            <a:r>
              <a:rPr lang="en" sz="3600" dirty="0">
                <a:latin typeface="STHupo" panose="02010800040101010101" pitchFamily="2" charset="-122"/>
                <a:ea typeface="STHupo" panose="02010800040101010101" pitchFamily="2" charset="-122"/>
              </a:rPr>
              <a:t>Feature Selection</a:t>
            </a:r>
            <a:endParaRPr sz="3600" dirty="0">
              <a:latin typeface="STHupo" panose="02010800040101010101" pitchFamily="2" charset="-122"/>
              <a:ea typeface="STHupo" panose="02010800040101010101" pitchFamily="2" charset="-122"/>
            </a:endParaRPr>
          </a:p>
        </p:txBody>
      </p:sp>
      <p:pic>
        <p:nvPicPr>
          <p:cNvPr id="10" name="Picture 9" descr="A picture containing graphical user interface&#10;&#10;Description automatically generated">
            <a:extLst>
              <a:ext uri="{FF2B5EF4-FFF2-40B4-BE49-F238E27FC236}">
                <a16:creationId xmlns:a16="http://schemas.microsoft.com/office/drawing/2014/main" id="{52DBD172-1865-F6F4-F03C-A7C89E4C15C5}"/>
              </a:ext>
            </a:extLst>
          </p:cNvPr>
          <p:cNvPicPr>
            <a:picLocks noChangeAspect="1"/>
          </p:cNvPicPr>
          <p:nvPr/>
        </p:nvPicPr>
        <p:blipFill rotWithShape="1">
          <a:blip r:embed="rId4"/>
          <a:srcRect l="12698" t="25302" r="66297" b="51285"/>
          <a:stretch/>
        </p:blipFill>
        <p:spPr>
          <a:xfrm>
            <a:off x="939057" y="1143655"/>
            <a:ext cx="1871080" cy="1303430"/>
          </a:xfrm>
          <a:prstGeom prst="rect">
            <a:avLst/>
          </a:prstGeom>
        </p:spPr>
      </p:pic>
      <p:pic>
        <p:nvPicPr>
          <p:cNvPr id="13" name="Picture 12" descr="A picture containing graphical user interface&#10;&#10;Description automatically generated">
            <a:extLst>
              <a:ext uri="{FF2B5EF4-FFF2-40B4-BE49-F238E27FC236}">
                <a16:creationId xmlns:a16="http://schemas.microsoft.com/office/drawing/2014/main" id="{1A7042EE-863E-5757-9FE4-E1148365DECA}"/>
              </a:ext>
            </a:extLst>
          </p:cNvPr>
          <p:cNvPicPr>
            <a:picLocks noChangeAspect="1"/>
          </p:cNvPicPr>
          <p:nvPr/>
        </p:nvPicPr>
        <p:blipFill rotWithShape="1">
          <a:blip r:embed="rId4"/>
          <a:srcRect l="12700" t="57124" r="56653" b="14714"/>
          <a:stretch/>
        </p:blipFill>
        <p:spPr>
          <a:xfrm>
            <a:off x="4375699" y="2708250"/>
            <a:ext cx="2587118" cy="1485874"/>
          </a:xfrm>
          <a:prstGeom prst="rect">
            <a:avLst/>
          </a:prstGeom>
        </p:spPr>
      </p:pic>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020208CE-B7D7-12C1-021C-D52EE69979D9}"/>
                  </a:ext>
                </a:extLst>
              </p14:cNvPr>
              <p14:cNvContentPartPr/>
              <p14:nvPr/>
            </p14:nvContentPartPr>
            <p14:xfrm>
              <a:off x="3541097" y="2655630"/>
              <a:ext cx="134982" cy="90472"/>
            </p14:xfrm>
          </p:contentPart>
        </mc:Choice>
        <mc:Fallback xmlns="">
          <p:pic>
            <p:nvPicPr>
              <p:cNvPr id="14" name="Ink 13">
                <a:extLst>
                  <a:ext uri="{FF2B5EF4-FFF2-40B4-BE49-F238E27FC236}">
                    <a16:creationId xmlns:a16="http://schemas.microsoft.com/office/drawing/2014/main" id="{020208CE-B7D7-12C1-021C-D52EE69979D9}"/>
                  </a:ext>
                </a:extLst>
              </p:cNvPr>
              <p:cNvPicPr/>
              <p:nvPr/>
            </p:nvPicPr>
            <p:blipFill>
              <a:blip r:embed="rId6"/>
              <a:stretch>
                <a:fillRect/>
              </a:stretch>
            </p:blipFill>
            <p:spPr>
              <a:xfrm>
                <a:off x="3532098" y="2646619"/>
                <a:ext cx="152620" cy="108134"/>
              </a:xfrm>
              <a:prstGeom prst="rect">
                <a:avLst/>
              </a:prstGeom>
            </p:spPr>
          </p:pic>
        </mc:Fallback>
      </mc:AlternateContent>
      <p:pic>
        <p:nvPicPr>
          <p:cNvPr id="17" name="Picture 16" descr="A picture containing graphical user interface&#10;&#10;Description automatically generated">
            <a:extLst>
              <a:ext uri="{FF2B5EF4-FFF2-40B4-BE49-F238E27FC236}">
                <a16:creationId xmlns:a16="http://schemas.microsoft.com/office/drawing/2014/main" id="{3B0777ED-EF09-9090-8CA8-0373D1F35345}"/>
              </a:ext>
            </a:extLst>
          </p:cNvPr>
          <p:cNvPicPr>
            <a:picLocks noChangeAspect="1"/>
          </p:cNvPicPr>
          <p:nvPr/>
        </p:nvPicPr>
        <p:blipFill rotWithShape="1">
          <a:blip r:embed="rId4"/>
          <a:srcRect l="12773" t="25509" r="71737" b="51477"/>
          <a:stretch/>
        </p:blipFill>
        <p:spPr>
          <a:xfrm>
            <a:off x="6770791" y="2778740"/>
            <a:ext cx="1360748" cy="12636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heckerboard(across)">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checkerboard(across)">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checkerboard(across)">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28">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build="p"/>
      <p:bldP spid="8" grpId="0"/>
      <p:bldP spid="15" grpId="0"/>
    </p:bldLst>
  </p:timing>
</p:sld>
</file>

<file path=ppt/theme/theme1.xml><?xml version="1.0" encoding="utf-8"?>
<a:theme xmlns:a="http://schemas.openxmlformats.org/drawingml/2006/main" name="New Year Prospect Minitheme By Slidesgo">
  <a:themeElements>
    <a:clrScheme name="Custom 14">
      <a:dk1>
        <a:srgbClr val="191919"/>
      </a:dk1>
      <a:lt1>
        <a:srgbClr val="FFFFFF"/>
      </a:lt1>
      <a:dk2>
        <a:srgbClr val="D75383"/>
      </a:dk2>
      <a:lt2>
        <a:srgbClr val="213969"/>
      </a:lt2>
      <a:accent1>
        <a:srgbClr val="FFA730"/>
      </a:accent1>
      <a:accent2>
        <a:srgbClr val="7A54A1"/>
      </a:accent2>
      <a:accent3>
        <a:srgbClr val="FFFFFF"/>
      </a:accent3>
      <a:accent4>
        <a:srgbClr val="FFFFFF"/>
      </a:accent4>
      <a:accent5>
        <a:srgbClr val="FFFFFF"/>
      </a:accent5>
      <a:accent6>
        <a:srgbClr val="FFFFFF"/>
      </a:accent6>
      <a:hlink>
        <a:srgbClr val="191919"/>
      </a:hlink>
      <a:folHlink>
        <a:srgbClr val="0097A7"/>
      </a:folHlink>
    </a:clrScheme>
    <a:fontScheme name="Custom 4">
      <a:majorFont>
        <a:latin typeface="STHupo"/>
        <a:ea typeface=""/>
        <a:cs typeface="STHupo"/>
      </a:majorFont>
      <a:minorFont>
        <a:latin typeface="Avenir Next LT Pro"/>
        <a:ea typeface=""/>
        <a:cs typeface="Avenir Next LT Pro"/>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4">
    <a:dk1>
      <a:srgbClr val="191919"/>
    </a:dk1>
    <a:lt1>
      <a:srgbClr val="FFFFFF"/>
    </a:lt1>
    <a:dk2>
      <a:srgbClr val="D75383"/>
    </a:dk2>
    <a:lt2>
      <a:srgbClr val="213969"/>
    </a:lt2>
    <a:accent1>
      <a:srgbClr val="FFA730"/>
    </a:accent1>
    <a:accent2>
      <a:srgbClr val="7A54A1"/>
    </a:accent2>
    <a:accent3>
      <a:srgbClr val="FFFFFF"/>
    </a:accent3>
    <a:accent4>
      <a:srgbClr val="FFFFFF"/>
    </a:accent4>
    <a:accent5>
      <a:srgbClr val="FFFFFF"/>
    </a:accent5>
    <a:accent6>
      <a:srgbClr val="FFFFFF"/>
    </a:accent6>
    <a:hlink>
      <a:srgbClr val="191919"/>
    </a:hlink>
    <a:folHlink>
      <a:srgbClr val="0097A7"/>
    </a:folHlink>
  </a:clrScheme>
</a:themeOverride>
</file>

<file path=docProps/app.xml><?xml version="1.0" encoding="utf-8"?>
<Properties xmlns="http://schemas.openxmlformats.org/officeDocument/2006/extended-properties" xmlns:vt="http://schemas.openxmlformats.org/officeDocument/2006/docPropsVTypes">
  <TotalTime>99</TotalTime>
  <Words>2005</Words>
  <Application>Microsoft Office PowerPoint</Application>
  <PresentationFormat>On-screen Show (16:9)</PresentationFormat>
  <Paragraphs>181</Paragraphs>
  <Slides>31</Slides>
  <Notes>31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31</vt:i4>
      </vt:variant>
    </vt:vector>
  </HeadingPairs>
  <TitlesOfParts>
    <vt:vector size="43" baseType="lpstr">
      <vt:lpstr>Arial</vt:lpstr>
      <vt:lpstr>Barlow SemiBold</vt:lpstr>
      <vt:lpstr>Avenir Next LT Pro</vt:lpstr>
      <vt:lpstr>Bebas Neue</vt:lpstr>
      <vt:lpstr>Barlow</vt:lpstr>
      <vt:lpstr>Helvetica</vt:lpstr>
      <vt:lpstr>Helvetica Neue</vt:lpstr>
      <vt:lpstr>STHupo</vt:lpstr>
      <vt:lpstr>Georgia</vt:lpstr>
      <vt:lpstr>Rubik ExtraBold</vt:lpstr>
      <vt:lpstr>Roboto</vt:lpstr>
      <vt:lpstr>New Year Prospect Minitheme By Slidesgo</vt:lpstr>
      <vt:lpstr>Selected Topics in Machine Learning</vt:lpstr>
      <vt:lpstr>TABLE OF CONTENTS</vt:lpstr>
      <vt:lpstr>HYPERPARAMETER OPTIMIZATION</vt:lpstr>
      <vt:lpstr>HYPERPARAMETER TUNING (OPTIMIZATION)</vt:lpstr>
      <vt:lpstr>HYPERPARAMETER OPTIMIZATION APPROACHS</vt:lpstr>
      <vt:lpstr>WE WILL FOCUS ON GRID SEARCH..</vt:lpstr>
      <vt:lpstr>Feature Selection</vt:lpstr>
      <vt:lpstr>PowerPoint Presentation</vt:lpstr>
      <vt:lpstr>Feature Selection</vt:lpstr>
      <vt:lpstr> Feature selection methods </vt:lpstr>
      <vt:lpstr> Feature selection methods</vt:lpstr>
      <vt:lpstr> Feature selection methods</vt:lpstr>
      <vt:lpstr>Review     </vt:lpstr>
      <vt:lpstr>Ensemble Techniques</vt:lpstr>
      <vt:lpstr>Ensemble</vt:lpstr>
      <vt:lpstr>Why use Ensemble Models </vt:lpstr>
      <vt:lpstr>PowerPoint Presentation</vt:lpstr>
      <vt:lpstr>Techniques of                   Ensemble Methods : </vt:lpstr>
      <vt:lpstr>Guess with me</vt:lpstr>
      <vt:lpstr>PowerPoint Presentation</vt:lpstr>
      <vt:lpstr>Example:</vt:lpstr>
      <vt:lpstr>PowerPoint Presentation</vt:lpstr>
      <vt:lpstr>Example:</vt:lpstr>
      <vt:lpstr>Example:</vt:lpstr>
      <vt:lpstr>PowerPoint Presentation</vt:lpstr>
      <vt:lpstr>Bootstrapping:</vt:lpstr>
      <vt:lpstr>Example:</vt:lpstr>
      <vt:lpstr>Example:</vt:lpstr>
      <vt:lpstr>PowerPoint Presentation</vt:lpstr>
      <vt:lpstr>Example: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boot camp powerpoint template</dc:title>
  <cp:lastModifiedBy>afnan mhran</cp:lastModifiedBy>
  <cp:revision>9</cp:revision>
  <dcterms:modified xsi:type="dcterms:W3CDTF">2022-12-19T21:32:20Z</dcterms:modified>
</cp:coreProperties>
</file>